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24"/>
  </p:notesMasterIdLst>
  <p:handoutMasterIdLst>
    <p:handoutMasterId r:id="rId25"/>
  </p:handoutMasterIdLst>
  <p:sldIdLst>
    <p:sldId id="2147480734" r:id="rId5"/>
    <p:sldId id="2147480740" r:id="rId6"/>
    <p:sldId id="2147480764" r:id="rId7"/>
    <p:sldId id="4745" r:id="rId8"/>
    <p:sldId id="4740" r:id="rId9"/>
    <p:sldId id="4711" r:id="rId10"/>
    <p:sldId id="4712" r:id="rId11"/>
    <p:sldId id="4687" r:id="rId12"/>
    <p:sldId id="2147480765" r:id="rId13"/>
    <p:sldId id="4681" r:id="rId14"/>
    <p:sldId id="4746" r:id="rId15"/>
    <p:sldId id="4682" r:id="rId16"/>
    <p:sldId id="4689" r:id="rId17"/>
    <p:sldId id="2147480766" r:id="rId18"/>
    <p:sldId id="4725" r:id="rId19"/>
    <p:sldId id="4726" r:id="rId20"/>
    <p:sldId id="4729" r:id="rId21"/>
    <p:sldId id="4727" r:id="rId22"/>
    <p:sldId id="90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2147480734"/>
            <p14:sldId id="2147480740"/>
            <p14:sldId id="2147480764"/>
            <p14:sldId id="4745"/>
            <p14:sldId id="4740"/>
            <p14:sldId id="4711"/>
            <p14:sldId id="4712"/>
            <p14:sldId id="4687"/>
            <p14:sldId id="2147480765"/>
            <p14:sldId id="4681"/>
            <p14:sldId id="4746"/>
            <p14:sldId id="4682"/>
            <p14:sldId id="4689"/>
            <p14:sldId id="2147480766"/>
            <p14:sldId id="4725"/>
            <p14:sldId id="4726"/>
            <p14:sldId id="4729"/>
            <p14:sldId id="4727"/>
            <p14:sldId id="902"/>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B9DB2-B61A-4F12-8F1D-6A9F1E15F377}" v="8" dt="2026-03-24T12:19:34.2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55" autoAdjust="0"/>
    <p:restoredTop sz="94601" autoAdjust="0"/>
  </p:normalViewPr>
  <p:slideViewPr>
    <p:cSldViewPr snapToGrid="0">
      <p:cViewPr varScale="1">
        <p:scale>
          <a:sx n="63" d="100"/>
          <a:sy n="63" d="100"/>
        </p:scale>
        <p:origin x="1032" y="5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sldOrd modMainMaster modSection">
      <pc:chgData name="Yoel Kortick" userId="167978f5-7f40-4909-85d5-d4149554ad4e" providerId="ADAL" clId="{D5FD8459-2B5C-48A5-9673-8D128202ED48}" dt="2026-03-24T12:20:40.587" v="45028" actId="20577"/>
      <pc:docMkLst>
        <pc:docMk/>
      </pc:docMkLst>
      <pc:sldChg chg="modSp add del mod">
        <pc:chgData name="Yoel Kortick" userId="167978f5-7f40-4909-85d5-d4149554ad4e" providerId="ADAL" clId="{D5FD8459-2B5C-48A5-9673-8D128202ED48}" dt="2026-03-24T12:18:08.785" v="45014" actId="47"/>
        <pc:sldMkLst>
          <pc:docMk/>
          <pc:sldMk cId="3525967866" sldId="695"/>
        </pc:sldMkLst>
        <pc:spChg chg="mod">
          <ac:chgData name="Yoel Kortick" userId="167978f5-7f40-4909-85d5-d4149554ad4e" providerId="ADAL" clId="{D5FD8459-2B5C-48A5-9673-8D128202ED48}" dt="2026-03-04T14:18:28.751" v="42752" actId="14100"/>
          <ac:spMkLst>
            <pc:docMk/>
            <pc:sldMk cId="3525967866" sldId="695"/>
            <ac:spMk id="2" creationId="{66703585-6643-7B67-9AED-C7BC9FEB0506}"/>
          </ac:spMkLst>
        </pc:spChg>
      </pc:sldChg>
      <pc:sldChg chg="delSp modSp add del mod">
        <pc:chgData name="Yoel Kortick" userId="167978f5-7f40-4909-85d5-d4149554ad4e" providerId="ADAL" clId="{D5FD8459-2B5C-48A5-9673-8D128202ED48}" dt="2026-03-24T12:18:10.429" v="45016" actId="47"/>
        <pc:sldMkLst>
          <pc:docMk/>
          <pc:sldMk cId="1471532106" sldId="762"/>
        </pc:sldMkLst>
        <pc:spChg chg="mod">
          <ac:chgData name="Yoel Kortick" userId="167978f5-7f40-4909-85d5-d4149554ad4e" providerId="ADAL" clId="{D5FD8459-2B5C-48A5-9673-8D128202ED48}" dt="2026-03-04T14:18:50.694" v="42753"/>
          <ac:spMkLst>
            <pc:docMk/>
            <pc:sldMk cId="1471532106" sldId="762"/>
            <ac:spMk id="8" creationId="{5025B954-3C1F-5967-B20F-6D81C8810711}"/>
          </ac:spMkLst>
        </pc:spChg>
      </pc:sldChg>
      <pc:sldChg chg="addSp delSp modSp add del mod">
        <pc:chgData name="Yoel Kortick" userId="167978f5-7f40-4909-85d5-d4149554ad4e" providerId="ADAL" clId="{D5FD8459-2B5C-48A5-9673-8D128202ED48}" dt="2026-03-24T12:18:09.490" v="45015" actId="47"/>
        <pc:sldMkLst>
          <pc:docMk/>
          <pc:sldMk cId="678043928" sldId="838"/>
        </pc:sldMkLst>
        <pc:spChg chg="add mod">
          <ac:chgData name="Yoel Kortick" userId="167978f5-7f40-4909-85d5-d4149554ad4e" providerId="ADAL" clId="{D5FD8459-2B5C-48A5-9673-8D128202ED48}" dt="2026-03-04T14:49:24.232" v="44351"/>
          <ac:spMkLst>
            <pc:docMk/>
            <pc:sldMk cId="678043928" sldId="838"/>
            <ac:spMk id="5" creationId="{D89EA724-59DC-B6BB-651A-64C2DCF7B983}"/>
          </ac:spMkLst>
        </pc:spChg>
      </pc:sldChg>
      <pc:sldChg chg="add">
        <pc:chgData name="Yoel Kortick" userId="167978f5-7f40-4909-85d5-d4149554ad4e" providerId="ADAL" clId="{D5FD8459-2B5C-48A5-9673-8D128202ED48}" dt="2026-02-26T07:35:06.828" v="42460"/>
        <pc:sldMkLst>
          <pc:docMk/>
          <pc:sldMk cId="479036649" sldId="902"/>
        </pc:sldMkLst>
      </pc:sldChg>
      <pc:sldChg chg="addSp delSp modSp add mod">
        <pc:chgData name="Yoel Kortick" userId="167978f5-7f40-4909-85d5-d4149554ad4e" providerId="ADAL" clId="{D5FD8459-2B5C-48A5-9673-8D128202ED48}" dt="2026-03-04T14:39:46.829" v="43541" actId="14100"/>
        <pc:sldMkLst>
          <pc:docMk/>
          <pc:sldMk cId="1034893188" sldId="4681"/>
        </pc:sldMkLst>
        <pc:spChg chg="mod">
          <ac:chgData name="Yoel Kortick" userId="167978f5-7f40-4909-85d5-d4149554ad4e" providerId="ADAL" clId="{D5FD8459-2B5C-48A5-9673-8D128202ED48}" dt="2026-03-04T14:36:28.146" v="43214"/>
          <ac:spMkLst>
            <pc:docMk/>
            <pc:sldMk cId="1034893188" sldId="4681"/>
            <ac:spMk id="10" creationId="{FA5BA232-1259-DD0A-50AA-0AD3EF5279CB}"/>
          </ac:spMkLst>
        </pc:spChg>
        <pc:spChg chg="mod">
          <ac:chgData name="Yoel Kortick" userId="167978f5-7f40-4909-85d5-d4149554ad4e" providerId="ADAL" clId="{D5FD8459-2B5C-48A5-9673-8D128202ED48}" dt="2026-03-04T14:39:46.829" v="43541" actId="14100"/>
          <ac:spMkLst>
            <pc:docMk/>
            <pc:sldMk cId="1034893188" sldId="4681"/>
            <ac:spMk id="11" creationId="{5C5D2F6B-8362-D19B-BA84-0E2AFF0291E7}"/>
          </ac:spMkLst>
        </pc:spChg>
      </pc:sldChg>
      <pc:sldChg chg="modSp add mod">
        <pc:chgData name="Yoel Kortick" userId="167978f5-7f40-4909-85d5-d4149554ad4e" providerId="ADAL" clId="{D5FD8459-2B5C-48A5-9673-8D128202ED48}" dt="2026-03-04T14:44:48.556" v="44231" actId="20577"/>
        <pc:sldMkLst>
          <pc:docMk/>
          <pc:sldMk cId="659670395" sldId="4682"/>
        </pc:sldMkLst>
        <pc:spChg chg="mod">
          <ac:chgData name="Yoel Kortick" userId="167978f5-7f40-4909-85d5-d4149554ad4e" providerId="ADAL" clId="{D5FD8459-2B5C-48A5-9673-8D128202ED48}" dt="2026-03-04T14:36:28.146" v="43214"/>
          <ac:spMkLst>
            <pc:docMk/>
            <pc:sldMk cId="659670395" sldId="4682"/>
            <ac:spMk id="10" creationId="{D5C81B24-8D5F-6262-5F89-119EC2BF2D15}"/>
          </ac:spMkLst>
        </pc:spChg>
        <pc:spChg chg="mod">
          <ac:chgData name="Yoel Kortick" userId="167978f5-7f40-4909-85d5-d4149554ad4e" providerId="ADAL" clId="{D5FD8459-2B5C-48A5-9673-8D128202ED48}" dt="2026-03-04T14:44:48.556" v="44231" actId="20577"/>
          <ac:spMkLst>
            <pc:docMk/>
            <pc:sldMk cId="659670395" sldId="4682"/>
            <ac:spMk id="11" creationId="{7F641F2A-EE94-AB0D-93C2-3044EBC36212}"/>
          </ac:spMkLst>
        </pc:spChg>
      </pc:sldChg>
      <pc:sldChg chg="addSp delSp modSp add mod">
        <pc:chgData name="Yoel Kortick" userId="167978f5-7f40-4909-85d5-d4149554ad4e" providerId="ADAL" clId="{D5FD8459-2B5C-48A5-9673-8D128202ED48}" dt="2026-03-04T14:35:06.682" v="43206" actId="1035"/>
        <pc:sldMkLst>
          <pc:docMk/>
          <pc:sldMk cId="704821410" sldId="4687"/>
        </pc:sldMkLst>
        <pc:spChg chg="add">
          <ac:chgData name="Yoel Kortick" userId="167978f5-7f40-4909-85d5-d4149554ad4e" providerId="ADAL" clId="{D5FD8459-2B5C-48A5-9673-8D128202ED48}" dt="2026-03-04T14:34:56.341" v="43195" actId="11529"/>
          <ac:spMkLst>
            <pc:docMk/>
            <pc:sldMk cId="704821410" sldId="4687"/>
            <ac:spMk id="5" creationId="{AC51742B-2E85-3EB3-ADE8-FA07AD01BA91}"/>
          </ac:spMkLst>
        </pc:spChg>
        <pc:spChg chg="mod">
          <ac:chgData name="Yoel Kortick" userId="167978f5-7f40-4909-85d5-d4149554ad4e" providerId="ADAL" clId="{D5FD8459-2B5C-48A5-9673-8D128202ED48}" dt="2026-03-04T14:25:38.448" v="42863"/>
          <ac:spMkLst>
            <pc:docMk/>
            <pc:sldMk cId="704821410" sldId="4687"/>
            <ac:spMk id="10" creationId="{12AE7624-6C8B-9664-1000-225F5A710A0A}"/>
          </ac:spMkLst>
        </pc:spChg>
        <pc:spChg chg="mod">
          <ac:chgData name="Yoel Kortick" userId="167978f5-7f40-4909-85d5-d4149554ad4e" providerId="ADAL" clId="{D5FD8459-2B5C-48A5-9673-8D128202ED48}" dt="2026-03-04T14:34:42.572" v="43169" actId="20577"/>
          <ac:spMkLst>
            <pc:docMk/>
            <pc:sldMk cId="704821410" sldId="4687"/>
            <ac:spMk id="11" creationId="{F9C03DB8-EC97-A1C9-CABD-0C5074A5C41A}"/>
          </ac:spMkLst>
        </pc:spChg>
        <pc:spChg chg="add mod">
          <ac:chgData name="Yoel Kortick" userId="167978f5-7f40-4909-85d5-d4149554ad4e" providerId="ADAL" clId="{D5FD8459-2B5C-48A5-9673-8D128202ED48}" dt="2026-03-04T14:35:06.682" v="43206" actId="1035"/>
          <ac:spMkLst>
            <pc:docMk/>
            <pc:sldMk cId="704821410" sldId="4687"/>
            <ac:spMk id="15" creationId="{A76F28B0-0F76-73FE-434D-C7864F4298D3}"/>
          </ac:spMkLst>
        </pc:spChg>
        <pc:picChg chg="add mod">
          <ac:chgData name="Yoel Kortick" userId="167978f5-7f40-4909-85d5-d4149554ad4e" providerId="ADAL" clId="{D5FD8459-2B5C-48A5-9673-8D128202ED48}" dt="2026-03-04T14:34:51.964" v="43194" actId="208"/>
          <ac:picMkLst>
            <pc:docMk/>
            <pc:sldMk cId="704821410" sldId="4687"/>
            <ac:picMk id="3" creationId="{CA76C8D8-3111-54E8-CA65-31D985D8A87E}"/>
          </ac:picMkLst>
        </pc:picChg>
      </pc:sldChg>
      <pc:sldChg chg="addSp delSp modSp add mod">
        <pc:chgData name="Yoel Kortick" userId="167978f5-7f40-4909-85d5-d4149554ad4e" providerId="ADAL" clId="{D5FD8459-2B5C-48A5-9673-8D128202ED48}" dt="2026-03-04T14:48:24.282" v="44345" actId="14100"/>
        <pc:sldMkLst>
          <pc:docMk/>
          <pc:sldMk cId="2681132838" sldId="4689"/>
        </pc:sldMkLst>
        <pc:spChg chg="mod">
          <ac:chgData name="Yoel Kortick" userId="167978f5-7f40-4909-85d5-d4149554ad4e" providerId="ADAL" clId="{D5FD8459-2B5C-48A5-9673-8D128202ED48}" dt="2026-03-04T14:47:41.657" v="44336" actId="1036"/>
          <ac:spMkLst>
            <pc:docMk/>
            <pc:sldMk cId="2681132838" sldId="4689"/>
            <ac:spMk id="4" creationId="{A8D355F0-47EF-DDE1-B644-1354C02FC1FC}"/>
          </ac:spMkLst>
        </pc:spChg>
        <pc:spChg chg="mod">
          <ac:chgData name="Yoel Kortick" userId="167978f5-7f40-4909-85d5-d4149554ad4e" providerId="ADAL" clId="{D5FD8459-2B5C-48A5-9673-8D128202ED48}" dt="2026-03-04T14:47:49.789" v="44337" actId="1076"/>
          <ac:spMkLst>
            <pc:docMk/>
            <pc:sldMk cId="2681132838" sldId="4689"/>
            <ac:spMk id="5" creationId="{DD409F12-8B5C-932E-67DE-4056FEA83716}"/>
          </ac:spMkLst>
        </pc:spChg>
        <pc:spChg chg="mod">
          <ac:chgData name="Yoel Kortick" userId="167978f5-7f40-4909-85d5-d4149554ad4e" providerId="ADAL" clId="{D5FD8459-2B5C-48A5-9673-8D128202ED48}" dt="2026-03-04T14:36:28.146" v="43214"/>
          <ac:spMkLst>
            <pc:docMk/>
            <pc:sldMk cId="2681132838" sldId="4689"/>
            <ac:spMk id="10" creationId="{2E232B8E-2104-479C-8769-91B55B3727D0}"/>
          </ac:spMkLst>
        </pc:spChg>
        <pc:spChg chg="mod">
          <ac:chgData name="Yoel Kortick" userId="167978f5-7f40-4909-85d5-d4149554ad4e" providerId="ADAL" clId="{D5FD8459-2B5C-48A5-9673-8D128202ED48}" dt="2026-03-04T14:45:15.721" v="44238" actId="14100"/>
          <ac:spMkLst>
            <pc:docMk/>
            <pc:sldMk cId="2681132838" sldId="4689"/>
            <ac:spMk id="12" creationId="{87794252-3427-3499-B922-915D1EBBC1B5}"/>
          </ac:spMkLst>
        </pc:spChg>
        <pc:spChg chg="mod">
          <ac:chgData name="Yoel Kortick" userId="167978f5-7f40-4909-85d5-d4149554ad4e" providerId="ADAL" clId="{D5FD8459-2B5C-48A5-9673-8D128202ED48}" dt="2026-03-04T14:47:33.367" v="44327" actId="14100"/>
          <ac:spMkLst>
            <pc:docMk/>
            <pc:sldMk cId="2681132838" sldId="4689"/>
            <ac:spMk id="15" creationId="{5B62C5CD-DF28-1427-90AC-FD7F29464261}"/>
          </ac:spMkLst>
        </pc:spChg>
        <pc:spChg chg="add mod">
          <ac:chgData name="Yoel Kortick" userId="167978f5-7f40-4909-85d5-d4149554ad4e" providerId="ADAL" clId="{D5FD8459-2B5C-48A5-9673-8D128202ED48}" dt="2026-03-04T14:48:24.282" v="44345" actId="14100"/>
          <ac:spMkLst>
            <pc:docMk/>
            <pc:sldMk cId="2681132838" sldId="4689"/>
            <ac:spMk id="21" creationId="{A3B46D18-6199-89DA-956E-DAAABE4BCD90}"/>
          </ac:spMkLst>
        </pc:spChg>
        <pc:picChg chg="add mod ord">
          <ac:chgData name="Yoel Kortick" userId="167978f5-7f40-4909-85d5-d4149554ad4e" providerId="ADAL" clId="{D5FD8459-2B5C-48A5-9673-8D128202ED48}" dt="2026-03-04T14:44:58.760" v="44233" actId="167"/>
          <ac:picMkLst>
            <pc:docMk/>
            <pc:sldMk cId="2681132838" sldId="4689"/>
            <ac:picMk id="18" creationId="{048AA979-CF34-F0F4-42D9-0A06C9CD2213}"/>
          </ac:picMkLst>
        </pc:picChg>
        <pc:cxnChg chg="mod">
          <ac:chgData name="Yoel Kortick" userId="167978f5-7f40-4909-85d5-d4149554ad4e" providerId="ADAL" clId="{D5FD8459-2B5C-48A5-9673-8D128202ED48}" dt="2026-03-04T14:45:21.683" v="44240" actId="14100"/>
          <ac:cxnSpMkLst>
            <pc:docMk/>
            <pc:sldMk cId="2681132838" sldId="4689"/>
            <ac:cxnSpMk id="13" creationId="{9A1902DC-220E-0D5A-3C38-350CD4386C53}"/>
          </ac:cxnSpMkLst>
        </pc:cxnChg>
        <pc:cxnChg chg="mod">
          <ac:chgData name="Yoel Kortick" userId="167978f5-7f40-4909-85d5-d4149554ad4e" providerId="ADAL" clId="{D5FD8459-2B5C-48A5-9673-8D128202ED48}" dt="2026-03-04T14:45:30.675" v="44244" actId="1035"/>
          <ac:cxnSpMkLst>
            <pc:docMk/>
            <pc:sldMk cId="2681132838" sldId="4689"/>
            <ac:cxnSpMk id="14" creationId="{D673815F-B46A-8958-05B1-E36F7493CDCF}"/>
          </ac:cxnSpMkLst>
        </pc:cxnChg>
      </pc:sldChg>
      <pc:sldChg chg="addSp delSp modSp add mod">
        <pc:chgData name="Yoel Kortick" userId="167978f5-7f40-4909-85d5-d4149554ad4e" providerId="ADAL" clId="{D5FD8459-2B5C-48A5-9673-8D128202ED48}" dt="2026-03-04T14:29:11.877" v="42919" actId="1036"/>
        <pc:sldMkLst>
          <pc:docMk/>
          <pc:sldMk cId="2465143311" sldId="4711"/>
        </pc:sldMkLst>
        <pc:spChg chg="add mod">
          <ac:chgData name="Yoel Kortick" userId="167978f5-7f40-4909-85d5-d4149554ad4e" providerId="ADAL" clId="{D5FD8459-2B5C-48A5-9673-8D128202ED48}" dt="2026-03-04T14:29:11.877" v="42919" actId="1036"/>
          <ac:spMkLst>
            <pc:docMk/>
            <pc:sldMk cId="2465143311" sldId="4711"/>
            <ac:spMk id="5" creationId="{7C832940-C66D-0E1E-19C1-A092F878A30A}"/>
          </ac:spMkLst>
        </pc:spChg>
        <pc:spChg chg="add mod">
          <ac:chgData name="Yoel Kortick" userId="167978f5-7f40-4909-85d5-d4149554ad4e" providerId="ADAL" clId="{D5FD8459-2B5C-48A5-9673-8D128202ED48}" dt="2026-03-04T14:29:11.877" v="42919" actId="1036"/>
          <ac:spMkLst>
            <pc:docMk/>
            <pc:sldMk cId="2465143311" sldId="4711"/>
            <ac:spMk id="6" creationId="{3C584178-3436-63F7-D5BD-A7B75DD3E0AC}"/>
          </ac:spMkLst>
        </pc:spChg>
        <pc:spChg chg="mod">
          <ac:chgData name="Yoel Kortick" userId="167978f5-7f40-4909-85d5-d4149554ad4e" providerId="ADAL" clId="{D5FD8459-2B5C-48A5-9673-8D128202ED48}" dt="2026-03-04T14:25:38.448" v="42863"/>
          <ac:spMkLst>
            <pc:docMk/>
            <pc:sldMk cId="2465143311" sldId="4711"/>
            <ac:spMk id="10" creationId="{7714A8D3-8B25-F278-4421-36D6306DE982}"/>
          </ac:spMkLst>
        </pc:spChg>
        <pc:spChg chg="mod">
          <ac:chgData name="Yoel Kortick" userId="167978f5-7f40-4909-85d5-d4149554ad4e" providerId="ADAL" clId="{D5FD8459-2B5C-48A5-9673-8D128202ED48}" dt="2026-03-04T14:29:07.948" v="42910" actId="14100"/>
          <ac:spMkLst>
            <pc:docMk/>
            <pc:sldMk cId="2465143311" sldId="4711"/>
            <ac:spMk id="11" creationId="{B4DE0624-2411-06A4-6926-666741D7FA13}"/>
          </ac:spMkLst>
        </pc:spChg>
        <pc:picChg chg="add mod">
          <ac:chgData name="Yoel Kortick" userId="167978f5-7f40-4909-85d5-d4149554ad4e" providerId="ADAL" clId="{D5FD8459-2B5C-48A5-9673-8D128202ED48}" dt="2026-03-04T14:29:11.877" v="42919" actId="1036"/>
          <ac:picMkLst>
            <pc:docMk/>
            <pc:sldMk cId="2465143311" sldId="4711"/>
            <ac:picMk id="4" creationId="{CA6A0E41-8B85-8311-7D88-397A865AF2AA}"/>
          </ac:picMkLst>
        </pc:picChg>
      </pc:sldChg>
      <pc:sldChg chg="addSp modSp add mod">
        <pc:chgData name="Yoel Kortick" userId="167978f5-7f40-4909-85d5-d4149554ad4e" providerId="ADAL" clId="{D5FD8459-2B5C-48A5-9673-8D128202ED48}" dt="2026-03-04T14:31:35.623" v="42975" actId="1035"/>
        <pc:sldMkLst>
          <pc:docMk/>
          <pc:sldMk cId="1960185923" sldId="4712"/>
        </pc:sldMkLst>
        <pc:spChg chg="add">
          <ac:chgData name="Yoel Kortick" userId="167978f5-7f40-4909-85d5-d4149554ad4e" providerId="ADAL" clId="{D5FD8459-2B5C-48A5-9673-8D128202ED48}" dt="2026-03-04T14:31:19.022" v="42962" actId="11529"/>
          <ac:spMkLst>
            <pc:docMk/>
            <pc:sldMk cId="1960185923" sldId="4712"/>
            <ac:spMk id="4" creationId="{19B8124D-E28A-3028-B64B-48F5D3C8EFF0}"/>
          </ac:spMkLst>
        </pc:spChg>
        <pc:spChg chg="add mod">
          <ac:chgData name="Yoel Kortick" userId="167978f5-7f40-4909-85d5-d4149554ad4e" providerId="ADAL" clId="{D5FD8459-2B5C-48A5-9673-8D128202ED48}" dt="2026-03-04T14:31:28.117" v="42969" actId="1037"/>
          <ac:spMkLst>
            <pc:docMk/>
            <pc:sldMk cId="1960185923" sldId="4712"/>
            <ac:spMk id="5" creationId="{663D308C-E223-1B62-ACC6-CBF1E4F750EF}"/>
          </ac:spMkLst>
        </pc:spChg>
        <pc:spChg chg="add mod">
          <ac:chgData name="Yoel Kortick" userId="167978f5-7f40-4909-85d5-d4149554ad4e" providerId="ADAL" clId="{D5FD8459-2B5C-48A5-9673-8D128202ED48}" dt="2026-03-04T14:31:35.623" v="42975" actId="1035"/>
          <ac:spMkLst>
            <pc:docMk/>
            <pc:sldMk cId="1960185923" sldId="4712"/>
            <ac:spMk id="6" creationId="{ECD0EBA4-B964-79DE-5620-53F0E04671B1}"/>
          </ac:spMkLst>
        </pc:spChg>
        <pc:spChg chg="mod">
          <ac:chgData name="Yoel Kortick" userId="167978f5-7f40-4909-85d5-d4149554ad4e" providerId="ADAL" clId="{D5FD8459-2B5C-48A5-9673-8D128202ED48}" dt="2026-03-04T14:25:38.448" v="42863"/>
          <ac:spMkLst>
            <pc:docMk/>
            <pc:sldMk cId="1960185923" sldId="4712"/>
            <ac:spMk id="10" creationId="{A34DAA3F-94AC-5B56-88F4-A7AB7F47BB4F}"/>
          </ac:spMkLst>
        </pc:spChg>
        <pc:spChg chg="mod">
          <ac:chgData name="Yoel Kortick" userId="167978f5-7f40-4909-85d5-d4149554ad4e" providerId="ADAL" clId="{D5FD8459-2B5C-48A5-9673-8D128202ED48}" dt="2026-03-04T14:29:37.405" v="42948"/>
          <ac:spMkLst>
            <pc:docMk/>
            <pc:sldMk cId="1960185923" sldId="4712"/>
            <ac:spMk id="11" creationId="{3194C73E-9D2B-D3D7-1E0D-67D8B4172AFF}"/>
          </ac:spMkLst>
        </pc:spChg>
        <pc:picChg chg="add mod">
          <ac:chgData name="Yoel Kortick" userId="167978f5-7f40-4909-85d5-d4149554ad4e" providerId="ADAL" clId="{D5FD8459-2B5C-48A5-9673-8D128202ED48}" dt="2026-03-04T14:31:11.514" v="42961" actId="208"/>
          <ac:picMkLst>
            <pc:docMk/>
            <pc:sldMk cId="1960185923" sldId="4712"/>
            <ac:picMk id="3" creationId="{E03E80F9-352C-A112-C553-DC2BEFB0ED4E}"/>
          </ac:picMkLst>
        </pc:picChg>
      </pc:sldChg>
      <pc:sldChg chg="modSp add mod">
        <pc:chgData name="Yoel Kortick" userId="167978f5-7f40-4909-85d5-d4149554ad4e" providerId="ADAL" clId="{D5FD8459-2B5C-48A5-9673-8D128202ED48}" dt="2026-03-24T12:20:40.587" v="45028" actId="20577"/>
        <pc:sldMkLst>
          <pc:docMk/>
          <pc:sldMk cId="3478304816" sldId="4725"/>
        </pc:sldMkLst>
        <pc:spChg chg="mod">
          <ac:chgData name="Yoel Kortick" userId="167978f5-7f40-4909-85d5-d4149554ad4e" providerId="ADAL" clId="{D5FD8459-2B5C-48A5-9673-8D128202ED48}" dt="2026-03-04T14:49:24.232" v="44351"/>
          <ac:spMkLst>
            <pc:docMk/>
            <pc:sldMk cId="3478304816" sldId="4725"/>
            <ac:spMk id="10" creationId="{63D3DF0F-FD5D-3D01-BF1C-6B7EC7478552}"/>
          </ac:spMkLst>
        </pc:spChg>
        <pc:spChg chg="mod">
          <ac:chgData name="Yoel Kortick" userId="167978f5-7f40-4909-85d5-d4149554ad4e" providerId="ADAL" clId="{D5FD8459-2B5C-48A5-9673-8D128202ED48}" dt="2026-03-24T12:20:40.587" v="45028" actId="20577"/>
          <ac:spMkLst>
            <pc:docMk/>
            <pc:sldMk cId="3478304816" sldId="4725"/>
            <ac:spMk id="11" creationId="{6E829FAB-BD1E-8E96-2923-841021530834}"/>
          </ac:spMkLst>
        </pc:spChg>
      </pc:sldChg>
      <pc:sldChg chg="addSp delSp modSp add mod">
        <pc:chgData name="Yoel Kortick" userId="167978f5-7f40-4909-85d5-d4149554ad4e" providerId="ADAL" clId="{D5FD8459-2B5C-48A5-9673-8D128202ED48}" dt="2026-03-04T14:59:20.520" v="44888"/>
        <pc:sldMkLst>
          <pc:docMk/>
          <pc:sldMk cId="2133159048" sldId="4726"/>
        </pc:sldMkLst>
        <pc:spChg chg="add mod">
          <ac:chgData name="Yoel Kortick" userId="167978f5-7f40-4909-85d5-d4149554ad4e" providerId="ADAL" clId="{D5FD8459-2B5C-48A5-9673-8D128202ED48}" dt="2026-03-04T14:52:01.091" v="44574" actId="14100"/>
          <ac:spMkLst>
            <pc:docMk/>
            <pc:sldMk cId="2133159048" sldId="4726"/>
            <ac:spMk id="8" creationId="{45FFC548-E645-40CB-711C-13E6AF4F52C1}"/>
          </ac:spMkLst>
        </pc:spChg>
        <pc:spChg chg="mod">
          <ac:chgData name="Yoel Kortick" userId="167978f5-7f40-4909-85d5-d4149554ad4e" providerId="ADAL" clId="{D5FD8459-2B5C-48A5-9673-8D128202ED48}" dt="2026-03-04T14:49:24.232" v="44351"/>
          <ac:spMkLst>
            <pc:docMk/>
            <pc:sldMk cId="2133159048" sldId="4726"/>
            <ac:spMk id="10" creationId="{27289E02-4A4D-10E6-8D7C-07ED10E60D03}"/>
          </ac:spMkLst>
        </pc:spChg>
        <pc:spChg chg="add mod">
          <ac:chgData name="Yoel Kortick" userId="167978f5-7f40-4909-85d5-d4149554ad4e" providerId="ADAL" clId="{D5FD8459-2B5C-48A5-9673-8D128202ED48}" dt="2026-03-04T14:52:15.671" v="44638" actId="20577"/>
          <ac:spMkLst>
            <pc:docMk/>
            <pc:sldMk cId="2133159048" sldId="4726"/>
            <ac:spMk id="12" creationId="{B2C83143-A8CB-8852-8B24-82B9D7B46AF5}"/>
          </ac:spMkLst>
        </pc:spChg>
        <pc:spChg chg="add mod">
          <ac:chgData name="Yoel Kortick" userId="167978f5-7f40-4909-85d5-d4149554ad4e" providerId="ADAL" clId="{D5FD8459-2B5C-48A5-9673-8D128202ED48}" dt="2026-03-04T14:59:20.520" v="44888"/>
          <ac:spMkLst>
            <pc:docMk/>
            <pc:sldMk cId="2133159048" sldId="4726"/>
            <ac:spMk id="15" creationId="{9DA5C5A6-730F-B9C8-FEA5-4BA44F62B6F2}"/>
          </ac:spMkLst>
        </pc:spChg>
        <pc:spChg chg="add">
          <ac:chgData name="Yoel Kortick" userId="167978f5-7f40-4909-85d5-d4149554ad4e" providerId="ADAL" clId="{D5FD8459-2B5C-48A5-9673-8D128202ED48}" dt="2026-03-04T14:53:54.969" v="44763" actId="11529"/>
          <ac:spMkLst>
            <pc:docMk/>
            <pc:sldMk cId="2133159048" sldId="4726"/>
            <ac:spMk id="16" creationId="{1D7D6743-D9F0-A3D7-C43A-C290F6BCF8C4}"/>
          </ac:spMkLst>
        </pc:spChg>
        <pc:picChg chg="add mod">
          <ac:chgData name="Yoel Kortick" userId="167978f5-7f40-4909-85d5-d4149554ad4e" providerId="ADAL" clId="{D5FD8459-2B5C-48A5-9673-8D128202ED48}" dt="2026-03-04T14:51:37.415" v="44562" actId="208"/>
          <ac:picMkLst>
            <pc:docMk/>
            <pc:sldMk cId="2133159048" sldId="4726"/>
            <ac:picMk id="5" creationId="{9E098167-42F6-D128-E14A-0114E035C0A1}"/>
          </ac:picMkLst>
        </pc:picChg>
        <pc:picChg chg="add mod ord">
          <ac:chgData name="Yoel Kortick" userId="167978f5-7f40-4909-85d5-d4149554ad4e" providerId="ADAL" clId="{D5FD8459-2B5C-48A5-9673-8D128202ED48}" dt="2026-03-04T14:53:43.072" v="44762" actId="208"/>
          <ac:picMkLst>
            <pc:docMk/>
            <pc:sldMk cId="2133159048" sldId="4726"/>
            <ac:picMk id="14" creationId="{0836B160-78E3-21F3-3EF8-13464AA08BFD}"/>
          </ac:picMkLst>
        </pc:picChg>
      </pc:sldChg>
      <pc:sldChg chg="addSp delSp modSp add mod">
        <pc:chgData name="Yoel Kortick" userId="167978f5-7f40-4909-85d5-d4149554ad4e" providerId="ADAL" clId="{D5FD8459-2B5C-48A5-9673-8D128202ED48}" dt="2026-03-04T15:00:55.075" v="44956" actId="14100"/>
        <pc:sldMkLst>
          <pc:docMk/>
          <pc:sldMk cId="1812607045" sldId="4727"/>
        </pc:sldMkLst>
        <pc:spChg chg="mod">
          <ac:chgData name="Yoel Kortick" userId="167978f5-7f40-4909-85d5-d4149554ad4e" providerId="ADAL" clId="{D5FD8459-2B5C-48A5-9673-8D128202ED48}" dt="2026-03-04T14:49:24.232" v="44351"/>
          <ac:spMkLst>
            <pc:docMk/>
            <pc:sldMk cId="1812607045" sldId="4727"/>
            <ac:spMk id="10" creationId="{39D89A63-FA45-7E47-93C3-520CDB528FBE}"/>
          </ac:spMkLst>
        </pc:spChg>
        <pc:spChg chg="add mod">
          <ac:chgData name="Yoel Kortick" userId="167978f5-7f40-4909-85d5-d4149554ad4e" providerId="ADAL" clId="{D5FD8459-2B5C-48A5-9673-8D128202ED48}" dt="2026-03-04T15:00:34.683" v="44931" actId="1035"/>
          <ac:spMkLst>
            <pc:docMk/>
            <pc:sldMk cId="1812607045" sldId="4727"/>
            <ac:spMk id="16" creationId="{997E28A0-CEBF-50CF-7857-25699F7165B4}"/>
          </ac:spMkLst>
        </pc:spChg>
        <pc:spChg chg="add mod">
          <ac:chgData name="Yoel Kortick" userId="167978f5-7f40-4909-85d5-d4149554ad4e" providerId="ADAL" clId="{D5FD8459-2B5C-48A5-9673-8D128202ED48}" dt="2026-03-04T15:00:24.801" v="44924" actId="14100"/>
          <ac:spMkLst>
            <pc:docMk/>
            <pc:sldMk cId="1812607045" sldId="4727"/>
            <ac:spMk id="17" creationId="{E058A15C-E354-E2C8-A29B-5471E1614E23}"/>
          </ac:spMkLst>
        </pc:spChg>
        <pc:spChg chg="add mod">
          <ac:chgData name="Yoel Kortick" userId="167978f5-7f40-4909-85d5-d4149554ad4e" providerId="ADAL" clId="{D5FD8459-2B5C-48A5-9673-8D128202ED48}" dt="2026-03-04T15:00:05.045" v="44906" actId="20577"/>
          <ac:spMkLst>
            <pc:docMk/>
            <pc:sldMk cId="1812607045" sldId="4727"/>
            <ac:spMk id="19" creationId="{36EC9C2A-2CE3-B466-DDE4-98A6EF7221DD}"/>
          </ac:spMkLst>
        </pc:spChg>
        <pc:spChg chg="add mod">
          <ac:chgData name="Yoel Kortick" userId="167978f5-7f40-4909-85d5-d4149554ad4e" providerId="ADAL" clId="{D5FD8459-2B5C-48A5-9673-8D128202ED48}" dt="2026-03-04T15:00:55.075" v="44956" actId="14100"/>
          <ac:spMkLst>
            <pc:docMk/>
            <pc:sldMk cId="1812607045" sldId="4727"/>
            <ac:spMk id="22" creationId="{8E5D421B-2227-4D87-C3BF-36600189C330}"/>
          </ac:spMkLst>
        </pc:spChg>
        <pc:spChg chg="add mod">
          <ac:chgData name="Yoel Kortick" userId="167978f5-7f40-4909-85d5-d4149554ad4e" providerId="ADAL" clId="{D5FD8459-2B5C-48A5-9673-8D128202ED48}" dt="2026-03-04T15:00:17.105" v="44922" actId="20577"/>
          <ac:spMkLst>
            <pc:docMk/>
            <pc:sldMk cId="1812607045" sldId="4727"/>
            <ac:spMk id="23" creationId="{0133E50F-1DB9-19C7-6835-73F6C2667770}"/>
          </ac:spMkLst>
        </pc:spChg>
        <pc:picChg chg="add mod">
          <ac:chgData name="Yoel Kortick" userId="167978f5-7f40-4909-85d5-d4149554ad4e" providerId="ADAL" clId="{D5FD8459-2B5C-48A5-9673-8D128202ED48}" dt="2026-03-04T14:58:36.879" v="44865" actId="1036"/>
          <ac:picMkLst>
            <pc:docMk/>
            <pc:sldMk cId="1812607045" sldId="4727"/>
            <ac:picMk id="15" creationId="{28D5391E-FFE9-81D8-35A9-2C0B22C16B64}"/>
          </ac:picMkLst>
        </pc:picChg>
        <pc:cxnChg chg="add mod">
          <ac:chgData name="Yoel Kortick" userId="167978f5-7f40-4909-85d5-d4149554ad4e" providerId="ADAL" clId="{D5FD8459-2B5C-48A5-9673-8D128202ED48}" dt="2026-03-04T14:59:58.253" v="44891" actId="14100"/>
          <ac:cxnSpMkLst>
            <pc:docMk/>
            <pc:sldMk cId="1812607045" sldId="4727"/>
            <ac:cxnSpMk id="20" creationId="{B1FE49BF-18F2-543E-2592-7C9BBA9FD8A5}"/>
          </ac:cxnSpMkLst>
        </pc:cxnChg>
        <pc:cxnChg chg="add mod">
          <ac:chgData name="Yoel Kortick" userId="167978f5-7f40-4909-85d5-d4149554ad4e" providerId="ADAL" clId="{D5FD8459-2B5C-48A5-9673-8D128202ED48}" dt="2026-03-04T14:59:52.966" v="44890"/>
          <ac:cxnSpMkLst>
            <pc:docMk/>
            <pc:sldMk cId="1812607045" sldId="4727"/>
            <ac:cxnSpMk id="21" creationId="{73DFE687-FFDC-78DF-3D43-3F03BEAC64F2}"/>
          </ac:cxnSpMkLst>
        </pc:cxnChg>
      </pc:sldChg>
      <pc:sldChg chg="addSp delSp modSp add mod">
        <pc:chgData name="Yoel Kortick" userId="167978f5-7f40-4909-85d5-d4149554ad4e" providerId="ADAL" clId="{D5FD8459-2B5C-48A5-9673-8D128202ED48}" dt="2026-03-04T15:05:01.092" v="44994" actId="1076"/>
        <pc:sldMkLst>
          <pc:docMk/>
          <pc:sldMk cId="2876881132" sldId="4729"/>
        </pc:sldMkLst>
        <pc:spChg chg="add mod">
          <ac:chgData name="Yoel Kortick" userId="167978f5-7f40-4909-85d5-d4149554ad4e" providerId="ADAL" clId="{D5FD8459-2B5C-48A5-9673-8D128202ED48}" dt="2026-03-04T15:04:52.155" v="44991" actId="1036"/>
          <ac:spMkLst>
            <pc:docMk/>
            <pc:sldMk cId="2876881132" sldId="4729"/>
            <ac:spMk id="6" creationId="{2685DEC0-DBCD-B25C-E023-0FAFA2ECEB06}"/>
          </ac:spMkLst>
        </pc:spChg>
        <pc:spChg chg="add mod">
          <ac:chgData name="Yoel Kortick" userId="167978f5-7f40-4909-85d5-d4149554ad4e" providerId="ADAL" clId="{D5FD8459-2B5C-48A5-9673-8D128202ED48}" dt="2026-03-04T15:05:01.092" v="44994" actId="1076"/>
          <ac:spMkLst>
            <pc:docMk/>
            <pc:sldMk cId="2876881132" sldId="4729"/>
            <ac:spMk id="7" creationId="{1D2848B6-926B-F8AE-D510-910EA4E5FBB5}"/>
          </ac:spMkLst>
        </pc:spChg>
        <pc:spChg chg="add mod">
          <ac:chgData name="Yoel Kortick" userId="167978f5-7f40-4909-85d5-d4149554ad4e" providerId="ADAL" clId="{D5FD8459-2B5C-48A5-9673-8D128202ED48}" dt="2026-03-04T15:04:57.118" v="44993" actId="1076"/>
          <ac:spMkLst>
            <pc:docMk/>
            <pc:sldMk cId="2876881132" sldId="4729"/>
            <ac:spMk id="8" creationId="{26CC8E10-0964-559D-6A26-6A8580572251}"/>
          </ac:spMkLst>
        </pc:spChg>
        <pc:spChg chg="mod">
          <ac:chgData name="Yoel Kortick" userId="167978f5-7f40-4909-85d5-d4149554ad4e" providerId="ADAL" clId="{D5FD8459-2B5C-48A5-9673-8D128202ED48}" dt="2026-03-04T14:49:24.232" v="44351"/>
          <ac:spMkLst>
            <pc:docMk/>
            <pc:sldMk cId="2876881132" sldId="4729"/>
            <ac:spMk id="10" creationId="{8D4F93EF-1F42-22AF-8B06-ABAA71B9C94A}"/>
          </ac:spMkLst>
        </pc:spChg>
        <pc:picChg chg="add mod ord">
          <ac:chgData name="Yoel Kortick" userId="167978f5-7f40-4909-85d5-d4149554ad4e" providerId="ADAL" clId="{D5FD8459-2B5C-48A5-9673-8D128202ED48}" dt="2026-03-04T15:04:36.206" v="44981" actId="208"/>
          <ac:picMkLst>
            <pc:docMk/>
            <pc:sldMk cId="2876881132" sldId="4729"/>
            <ac:picMk id="15" creationId="{2D79760A-1F03-93F7-94A3-4F5A8FF9BEF2}"/>
          </ac:picMkLst>
        </pc:picChg>
        <pc:cxnChg chg="add mod">
          <ac:chgData name="Yoel Kortick" userId="167978f5-7f40-4909-85d5-d4149554ad4e" providerId="ADAL" clId="{D5FD8459-2B5C-48A5-9673-8D128202ED48}" dt="2026-03-04T15:04:55.074" v="44992" actId="1076"/>
          <ac:cxnSpMkLst>
            <pc:docMk/>
            <pc:sldMk cId="2876881132" sldId="4729"/>
            <ac:cxnSpMk id="13" creationId="{A6A0AF59-AE97-CD0B-C4C4-25101414EC03}"/>
          </ac:cxnSpMkLst>
        </pc:cxnChg>
      </pc:sldChg>
      <pc:sldChg chg="delSp modSp add mod">
        <pc:chgData name="Yoel Kortick" userId="167978f5-7f40-4909-85d5-d4149554ad4e" providerId="ADAL" clId="{D5FD8459-2B5C-48A5-9673-8D128202ED48}" dt="2026-03-04T14:25:38.448" v="42863"/>
        <pc:sldMkLst>
          <pc:docMk/>
          <pc:sldMk cId="1260283846" sldId="4740"/>
        </pc:sldMkLst>
        <pc:spChg chg="mod">
          <ac:chgData name="Yoel Kortick" userId="167978f5-7f40-4909-85d5-d4149554ad4e" providerId="ADAL" clId="{D5FD8459-2B5C-48A5-9673-8D128202ED48}" dt="2026-03-04T14:25:38.448" v="42863"/>
          <ac:spMkLst>
            <pc:docMk/>
            <pc:sldMk cId="1260283846" sldId="4740"/>
            <ac:spMk id="8" creationId="{5025B954-3C1F-5967-B20F-6D81C8810711}"/>
          </ac:spMkLst>
        </pc:spChg>
      </pc:sldChg>
      <pc:sldChg chg="delSp modSp add del mod">
        <pc:chgData name="Yoel Kortick" userId="167978f5-7f40-4909-85d5-d4149554ad4e" providerId="ADAL" clId="{D5FD8459-2B5C-48A5-9673-8D128202ED48}" dt="2026-03-24T12:18:26.067" v="45021" actId="47"/>
        <pc:sldMkLst>
          <pc:docMk/>
          <pc:sldMk cId="490335732" sldId="4741"/>
        </pc:sldMkLst>
        <pc:spChg chg="mod">
          <ac:chgData name="Yoel Kortick" userId="167978f5-7f40-4909-85d5-d4149554ad4e" providerId="ADAL" clId="{D5FD8459-2B5C-48A5-9673-8D128202ED48}" dt="2026-03-04T14:36:28.146" v="43214"/>
          <ac:spMkLst>
            <pc:docMk/>
            <pc:sldMk cId="490335732" sldId="4741"/>
            <ac:spMk id="8" creationId="{5025B954-3C1F-5967-B20F-6D81C8810711}"/>
          </ac:spMkLst>
        </pc:spChg>
      </pc:sldChg>
      <pc:sldChg chg="delSp modSp add del mod">
        <pc:chgData name="Yoel Kortick" userId="167978f5-7f40-4909-85d5-d4149554ad4e" providerId="ADAL" clId="{D5FD8459-2B5C-48A5-9673-8D128202ED48}" dt="2026-03-24T12:18:43.207" v="45024" actId="47"/>
        <pc:sldMkLst>
          <pc:docMk/>
          <pc:sldMk cId="1451288977" sldId="4742"/>
        </pc:sldMkLst>
        <pc:spChg chg="mod">
          <ac:chgData name="Yoel Kortick" userId="167978f5-7f40-4909-85d5-d4149554ad4e" providerId="ADAL" clId="{D5FD8459-2B5C-48A5-9673-8D128202ED48}" dt="2026-03-04T14:49:24.232" v="44351"/>
          <ac:spMkLst>
            <pc:docMk/>
            <pc:sldMk cId="1451288977" sldId="4742"/>
            <ac:spMk id="8" creationId="{5025B954-3C1F-5967-B20F-6D81C8810711}"/>
          </ac:spMkLst>
        </pc:spChg>
      </pc:sldChg>
      <pc:sldChg chg="modSp add mod">
        <pc:chgData name="Yoel Kortick" userId="167978f5-7f40-4909-85d5-d4149554ad4e" providerId="ADAL" clId="{D5FD8459-2B5C-48A5-9673-8D128202ED48}" dt="2026-03-04T15:01:35.208" v="44977" actId="20577"/>
        <pc:sldMkLst>
          <pc:docMk/>
          <pc:sldMk cId="3626731937" sldId="4745"/>
        </pc:sldMkLst>
        <pc:spChg chg="mod">
          <ac:chgData name="Yoel Kortick" userId="167978f5-7f40-4909-85d5-d4149554ad4e" providerId="ADAL" clId="{D5FD8459-2B5C-48A5-9673-8D128202ED48}" dt="2026-03-04T14:24:36.728" v="42862" actId="20577"/>
          <ac:spMkLst>
            <pc:docMk/>
            <pc:sldMk cId="3626731937" sldId="4745"/>
            <ac:spMk id="10" creationId="{7714A8D3-8B25-F278-4421-36D6306DE982}"/>
          </ac:spMkLst>
        </pc:spChg>
        <pc:spChg chg="mod">
          <ac:chgData name="Yoel Kortick" userId="167978f5-7f40-4909-85d5-d4149554ad4e" providerId="ADAL" clId="{D5FD8459-2B5C-48A5-9673-8D128202ED48}" dt="2026-03-04T15:01:35.208" v="44977" actId="20577"/>
          <ac:spMkLst>
            <pc:docMk/>
            <pc:sldMk cId="3626731937" sldId="4745"/>
            <ac:spMk id="11" creationId="{B4DE0624-2411-06A4-6926-666741D7FA13}"/>
          </ac:spMkLst>
        </pc:spChg>
      </pc:sldChg>
      <pc:sldChg chg="addSp delSp modSp add mod">
        <pc:chgData name="Yoel Kortick" userId="167978f5-7f40-4909-85d5-d4149554ad4e" providerId="ADAL" clId="{D5FD8459-2B5C-48A5-9673-8D128202ED48}" dt="2026-03-04T14:40:58.598" v="43630" actId="1036"/>
        <pc:sldMkLst>
          <pc:docMk/>
          <pc:sldMk cId="662786747" sldId="4746"/>
        </pc:sldMkLst>
        <pc:spChg chg="mod">
          <ac:chgData name="Yoel Kortick" userId="167978f5-7f40-4909-85d5-d4149554ad4e" providerId="ADAL" clId="{D5FD8459-2B5C-48A5-9673-8D128202ED48}" dt="2026-03-04T14:40:58.598" v="43630" actId="1036"/>
          <ac:spMkLst>
            <pc:docMk/>
            <pc:sldMk cId="662786747" sldId="4746"/>
            <ac:spMk id="4" creationId="{B411E9BF-FCD2-9B30-72DD-55E95B825813}"/>
          </ac:spMkLst>
        </pc:spChg>
        <pc:spChg chg="add mod">
          <ac:chgData name="Yoel Kortick" userId="167978f5-7f40-4909-85d5-d4149554ad4e" providerId="ADAL" clId="{D5FD8459-2B5C-48A5-9673-8D128202ED48}" dt="2026-03-04T14:40:58.598" v="43630" actId="1036"/>
          <ac:spMkLst>
            <pc:docMk/>
            <pc:sldMk cId="662786747" sldId="4746"/>
            <ac:spMk id="7" creationId="{80FC40C5-69EA-598E-EB7A-B29166E4B25B}"/>
          </ac:spMkLst>
        </pc:spChg>
        <pc:spChg chg="add mod">
          <ac:chgData name="Yoel Kortick" userId="167978f5-7f40-4909-85d5-d4149554ad4e" providerId="ADAL" clId="{D5FD8459-2B5C-48A5-9673-8D128202ED48}" dt="2026-03-04T14:40:58.598" v="43630" actId="1036"/>
          <ac:spMkLst>
            <pc:docMk/>
            <pc:sldMk cId="662786747" sldId="4746"/>
            <ac:spMk id="8" creationId="{81C025A2-09D3-D3E4-D19D-56E1D88E7233}"/>
          </ac:spMkLst>
        </pc:spChg>
        <pc:spChg chg="mod">
          <ac:chgData name="Yoel Kortick" userId="167978f5-7f40-4909-85d5-d4149554ad4e" providerId="ADAL" clId="{D5FD8459-2B5C-48A5-9673-8D128202ED48}" dt="2026-03-04T14:40:58.598" v="43630" actId="1036"/>
          <ac:spMkLst>
            <pc:docMk/>
            <pc:sldMk cId="662786747" sldId="4746"/>
            <ac:spMk id="9" creationId="{946E81DD-1D75-FC66-468B-0B5B87C8CF87}"/>
          </ac:spMkLst>
        </pc:spChg>
        <pc:picChg chg="mod">
          <ac:chgData name="Yoel Kortick" userId="167978f5-7f40-4909-85d5-d4149554ad4e" providerId="ADAL" clId="{D5FD8459-2B5C-48A5-9673-8D128202ED48}" dt="2026-03-04T14:40:58.598" v="43630" actId="1036"/>
          <ac:picMkLst>
            <pc:docMk/>
            <pc:sldMk cId="662786747" sldId="4746"/>
            <ac:picMk id="3" creationId="{CD74ED3A-F1C4-0A88-25FA-AE49B843356B}"/>
          </ac:picMkLst>
        </pc:picChg>
      </pc:sldChg>
      <pc:sldChg chg="modSp add mod">
        <pc:chgData name="Yoel Kortick" userId="167978f5-7f40-4909-85d5-d4149554ad4e" providerId="ADAL" clId="{D5FD8459-2B5C-48A5-9673-8D128202ED48}" dt="2026-03-24T12:17:47.772" v="45012" actId="20577"/>
        <pc:sldMkLst>
          <pc:docMk/>
          <pc:sldMk cId="4211200420" sldId="2147480734"/>
        </pc:sldMkLst>
        <pc:spChg chg="mod">
          <ac:chgData name="Yoel Kortick" userId="167978f5-7f40-4909-85d5-d4149554ad4e" providerId="ADAL" clId="{D5FD8459-2B5C-48A5-9673-8D128202ED48}" dt="2026-03-24T12:17:47.772" v="45012" actId="20577"/>
          <ac:spMkLst>
            <pc:docMk/>
            <pc:sldMk cId="4211200420" sldId="2147480734"/>
            <ac:spMk id="20" creationId="{F3FAFD27-4E72-02F3-4BE5-0257CE6CCA06}"/>
          </ac:spMkLst>
        </pc:spChg>
      </pc:sldChg>
      <pc:sldChg chg="modSp add">
        <pc:chgData name="Yoel Kortick" userId="167978f5-7f40-4909-85d5-d4149554ad4e" providerId="ADAL" clId="{D5FD8459-2B5C-48A5-9673-8D128202ED48}" dt="2026-03-24T12:17:59.751" v="45013"/>
        <pc:sldMkLst>
          <pc:docMk/>
          <pc:sldMk cId="3114946829" sldId="2147480740"/>
        </pc:sldMkLst>
        <pc:spChg chg="mod">
          <ac:chgData name="Yoel Kortick" userId="167978f5-7f40-4909-85d5-d4149554ad4e" providerId="ADAL" clId="{D5FD8459-2B5C-48A5-9673-8D128202ED48}" dt="2026-03-24T12:17:59.751" v="45013"/>
          <ac:spMkLst>
            <pc:docMk/>
            <pc:sldMk cId="3114946829" sldId="2147480740"/>
            <ac:spMk id="2" creationId="{E49D7228-C46C-B8B4-351E-042E5C34BC7A}"/>
          </ac:spMkLst>
        </pc:spChg>
      </pc:sldChg>
      <pc:sldChg chg="add">
        <pc:chgData name="Yoel Kortick" userId="167978f5-7f40-4909-85d5-d4149554ad4e" providerId="ADAL" clId="{D5FD8459-2B5C-48A5-9673-8D128202ED48}" dt="2026-03-24T12:17:29.371" v="44995"/>
        <pc:sldMkLst>
          <pc:docMk/>
          <pc:sldMk cId="2436352067" sldId="2147480764"/>
        </pc:sldMkLst>
      </pc:sldChg>
      <pc:sldChg chg="modSp add mod">
        <pc:chgData name="Yoel Kortick" userId="167978f5-7f40-4909-85d5-d4149554ad4e" providerId="ADAL" clId="{D5FD8459-2B5C-48A5-9673-8D128202ED48}" dt="2026-03-24T12:18:24.030" v="45020" actId="14100"/>
        <pc:sldMkLst>
          <pc:docMk/>
          <pc:sldMk cId="1320954937" sldId="2147480765"/>
        </pc:sldMkLst>
        <pc:spChg chg="mod">
          <ac:chgData name="Yoel Kortick" userId="167978f5-7f40-4909-85d5-d4149554ad4e" providerId="ADAL" clId="{D5FD8459-2B5C-48A5-9673-8D128202ED48}" dt="2026-03-24T12:18:24.030" v="45020" actId="14100"/>
          <ac:spMkLst>
            <pc:docMk/>
            <pc:sldMk cId="1320954937" sldId="2147480765"/>
            <ac:spMk id="7" creationId="{4BF1B3DD-1FCD-7ABF-7ADD-79DD4931D14F}"/>
          </ac:spMkLst>
        </pc:spChg>
      </pc:sldChg>
      <pc:sldChg chg="modSp add">
        <pc:chgData name="Yoel Kortick" userId="167978f5-7f40-4909-85d5-d4149554ad4e" providerId="ADAL" clId="{D5FD8459-2B5C-48A5-9673-8D128202ED48}" dt="2026-03-24T12:18:40.697" v="45023"/>
        <pc:sldMkLst>
          <pc:docMk/>
          <pc:sldMk cId="3357484956" sldId="2147480766"/>
        </pc:sldMkLst>
        <pc:spChg chg="mod">
          <ac:chgData name="Yoel Kortick" userId="167978f5-7f40-4909-85d5-d4149554ad4e" providerId="ADAL" clId="{D5FD8459-2B5C-48A5-9673-8D128202ED48}" dt="2026-03-24T12:18:40.697" v="45023"/>
          <ac:spMkLst>
            <pc:docMk/>
            <pc:sldMk cId="3357484956" sldId="2147480766"/>
            <ac:spMk id="7" creationId="{9E3B4D68-AAC4-B54C-9C1F-4CA1ACA273F6}"/>
          </ac:spMkLst>
        </pc:spChg>
      </pc:sldChg>
      <pc:sldMasterChg chg="addSp delSp modSp mod delSldLayout modSldLayout">
        <pc:chgData name="Yoel Kortick" userId="167978f5-7f40-4909-85d5-d4149554ad4e" providerId="ADAL" clId="{D5FD8459-2B5C-48A5-9673-8D128202ED48}" dt="2026-03-24T12:19:34.206" v="45026"/>
        <pc:sldMasterMkLst>
          <pc:docMk/>
          <pc:sldMasterMk cId="1691894521" sldId="2147483966"/>
        </pc:sldMasterMkLst>
        <pc:spChg chg="mod">
          <ac:chgData name="Yoel Kortick" userId="167978f5-7f40-4909-85d5-d4149554ad4e" providerId="ADAL" clId="{D5FD8459-2B5C-48A5-9673-8D128202ED48}" dt="2026-03-24T12:19:34.206" v="45026"/>
          <ac:spMkLst>
            <pc:docMk/>
            <pc:sldMasterMk cId="1691894521" sldId="2147483966"/>
            <ac:spMk id="25" creationId="{A58F8A4A-2C99-DEC7-A733-FFFBA2849A56}"/>
          </ac:spMkLst>
        </pc:spChg>
        <pc:spChg chg="mod">
          <ac:chgData name="Yoel Kortick" userId="167978f5-7f40-4909-85d5-d4149554ad4e" providerId="ADAL" clId="{D5FD8459-2B5C-48A5-9673-8D128202ED48}" dt="2026-03-24T12:19:34.206" v="45026"/>
          <ac:spMkLst>
            <pc:docMk/>
            <pc:sldMasterMk cId="1691894521" sldId="2147483966"/>
            <ac:spMk id="33" creationId="{59B92716-D746-5CA6-9784-12097AC99A53}"/>
          </ac:spMkLst>
        </pc:spChg>
        <pc:spChg chg="mod">
          <ac:chgData name="Yoel Kortick" userId="167978f5-7f40-4909-85d5-d4149554ad4e" providerId="ADAL" clId="{D5FD8459-2B5C-48A5-9673-8D128202ED48}" dt="2026-03-24T12:19:34.206" v="45026"/>
          <ac:spMkLst>
            <pc:docMk/>
            <pc:sldMasterMk cId="1691894521" sldId="2147483966"/>
            <ac:spMk id="36" creationId="{84217895-7524-F769-74DA-A86AE630B286}"/>
          </ac:spMkLst>
        </pc:spChg>
        <pc:spChg chg="mod">
          <ac:chgData name="Yoel Kortick" userId="167978f5-7f40-4909-85d5-d4149554ad4e" providerId="ADAL" clId="{D5FD8459-2B5C-48A5-9673-8D128202ED48}" dt="2026-03-24T12:19:34.206" v="45026"/>
          <ac:spMkLst>
            <pc:docMk/>
            <pc:sldMasterMk cId="1691894521" sldId="2147483966"/>
            <ac:spMk id="38" creationId="{BFA81902-CF20-FF30-0A34-4F8523B79B6B}"/>
          </ac:spMkLst>
        </pc:spChg>
        <pc:spChg chg="mod">
          <ac:chgData name="Yoel Kortick" userId="167978f5-7f40-4909-85d5-d4149554ad4e" providerId="ADAL" clId="{D5FD8459-2B5C-48A5-9673-8D128202ED48}" dt="2026-03-24T12:19:34.206" v="45026"/>
          <ac:spMkLst>
            <pc:docMk/>
            <pc:sldMasterMk cId="1691894521" sldId="2147483966"/>
            <ac:spMk id="47" creationId="{ADA57405-BFEB-3AC9-DF19-FF6BAA4A1FAB}"/>
          </ac:spMkLst>
        </pc:spChg>
        <pc:spChg chg="mod">
          <ac:chgData name="Yoel Kortick" userId="167978f5-7f40-4909-85d5-d4149554ad4e" providerId="ADAL" clId="{D5FD8459-2B5C-48A5-9673-8D128202ED48}" dt="2026-03-24T12:19:34.206" v="45026"/>
          <ac:spMkLst>
            <pc:docMk/>
            <pc:sldMasterMk cId="1691894521" sldId="2147483966"/>
            <ac:spMk id="49" creationId="{C64E908D-4E31-8C2E-AA53-2A056A060F61}"/>
          </ac:spMkLst>
        </pc:spChg>
        <pc:spChg chg="mod">
          <ac:chgData name="Yoel Kortick" userId="167978f5-7f40-4909-85d5-d4149554ad4e" providerId="ADAL" clId="{D5FD8459-2B5C-48A5-9673-8D128202ED48}" dt="2026-03-24T12:19:34.206" v="45026"/>
          <ac:spMkLst>
            <pc:docMk/>
            <pc:sldMasterMk cId="1691894521" sldId="2147483966"/>
            <ac:spMk id="52" creationId="{2824A0B2-F153-CB5E-477A-2CF02DCF99E2}"/>
          </ac:spMkLst>
        </pc:spChg>
        <pc:spChg chg="mod">
          <ac:chgData name="Yoel Kortick" userId="167978f5-7f40-4909-85d5-d4149554ad4e" providerId="ADAL" clId="{D5FD8459-2B5C-48A5-9673-8D128202ED48}" dt="2026-03-24T12:19:34.206" v="45026"/>
          <ac:spMkLst>
            <pc:docMk/>
            <pc:sldMasterMk cId="1691894521" sldId="2147483966"/>
            <ac:spMk id="53" creationId="{041FF938-B676-C2E5-2E2F-84FDD2160296}"/>
          </ac:spMkLst>
        </pc:spChg>
        <pc:spChg chg="mod">
          <ac:chgData name="Yoel Kortick" userId="167978f5-7f40-4909-85d5-d4149554ad4e" providerId="ADAL" clId="{D5FD8459-2B5C-48A5-9673-8D128202ED48}" dt="2026-03-24T12:19:34.206" v="45026"/>
          <ac:spMkLst>
            <pc:docMk/>
            <pc:sldMasterMk cId="1691894521" sldId="2147483966"/>
            <ac:spMk id="54" creationId="{04A81F6B-3640-B667-C796-8F5B6E2B9ABA}"/>
          </ac:spMkLst>
        </pc:spChg>
        <pc:spChg chg="mod">
          <ac:chgData name="Yoel Kortick" userId="167978f5-7f40-4909-85d5-d4149554ad4e" providerId="ADAL" clId="{D5FD8459-2B5C-48A5-9673-8D128202ED48}" dt="2026-03-24T12:19:34.206" v="45026"/>
          <ac:spMkLst>
            <pc:docMk/>
            <pc:sldMasterMk cId="1691894521" sldId="2147483966"/>
            <ac:spMk id="58" creationId="{F34DD2DB-7D32-269F-05FF-08A615E41075}"/>
          </ac:spMkLst>
        </pc:spChg>
        <pc:picChg chg="add del mod">
          <ac:chgData name="Yoel Kortick" userId="167978f5-7f40-4909-85d5-d4149554ad4e" providerId="ADAL" clId="{D5FD8459-2B5C-48A5-9673-8D128202ED48}" dt="2026-03-24T12:19:33.435" v="45025" actId="478"/>
          <ac:picMkLst>
            <pc:docMk/>
            <pc:sldMasterMk cId="1691894521" sldId="2147483966"/>
            <ac:picMk id="3" creationId="{0F3B43D6-3A31-2B7A-CD20-9B6F1E2F1BCB}"/>
          </ac:picMkLst>
        </pc:picChg>
        <pc:sldLayoutChg chg="delSp mod">
          <pc:chgData name="Yoel Kortick" userId="167978f5-7f40-4909-85d5-d4149554ad4e" providerId="ADAL" clId="{D5FD8459-2B5C-48A5-9673-8D128202ED48}" dt="2026-02-26T06:56:14.121" v="42406" actId="478"/>
          <pc:sldLayoutMkLst>
            <pc:docMk/>
            <pc:sldMasterMk cId="1691894521" sldId="2147483966"/>
            <pc:sldLayoutMk cId="447397038" sldId="2147483919"/>
          </pc:sldLayoutMkLst>
        </pc:sldLayoutChg>
        <pc:sldLayoutChg chg="del">
          <pc:chgData name="Yoel Kortick" userId="167978f5-7f40-4909-85d5-d4149554ad4e" providerId="ADAL" clId="{D5FD8459-2B5C-48A5-9673-8D128202ED48}" dt="2026-03-24T12:18:08.785" v="45014" actId="47"/>
          <pc:sldLayoutMkLst>
            <pc:docMk/>
            <pc:sldMasterMk cId="1691894521" sldId="2147483966"/>
            <pc:sldLayoutMk cId="3807986186" sldId="2147484687"/>
          </pc:sldLayoutMkLst>
        </pc:sldLayoutChg>
        <pc:sldLayoutChg chg="del">
          <pc:chgData name="Yoel Kortick" userId="167978f5-7f40-4909-85d5-d4149554ad4e" providerId="ADAL" clId="{D5FD8459-2B5C-48A5-9673-8D128202ED48}" dt="2026-03-24T12:18:09.490" v="45015" actId="47"/>
          <pc:sldLayoutMkLst>
            <pc:docMk/>
            <pc:sldMasterMk cId="1691894521" sldId="2147483966"/>
            <pc:sldLayoutMk cId="2199703584" sldId="214748469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24/03/2026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24/03/2026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488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Tree>
    <p:extLst>
      <p:ext uri="{BB962C8B-B14F-4D97-AF65-F5344CB8AC3E}">
        <p14:creationId xmlns:p14="http://schemas.microsoft.com/office/powerpoint/2010/main" val="23570604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08058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4_Single image - 1 line only - Mint">
    <p:bg>
      <p:bgPr>
        <a:solidFill>
          <a:srgbClr val="FAF5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1DE1A-FEDF-1BE9-3E03-3E9F8E862D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104063" y="0"/>
            <a:ext cx="5087938" cy="6858000"/>
          </a:xfrm>
          <a:prstGeom prst="rect">
            <a:avLst/>
          </a:prstGeom>
        </p:spPr>
      </p:pic>
      <p:pic>
        <p:nvPicPr>
          <p:cNvPr id="10" name="Picture 9">
            <a:extLst>
              <a:ext uri="{FF2B5EF4-FFF2-40B4-BE49-F238E27FC236}">
                <a16:creationId xmlns:a16="http://schemas.microsoft.com/office/drawing/2014/main" id="{5F750CDF-31AB-E8C1-CF42-CAD926A8917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flipV="1">
            <a:off x="7918189" y="1414465"/>
            <a:ext cx="3699399" cy="4029075"/>
          </a:xfrm>
          <a:custGeom>
            <a:avLst/>
            <a:gdLst>
              <a:gd name="csX0" fmla="*/ 1154403 w 3699399"/>
              <a:gd name="csY0" fmla="*/ 840550 h 4029075"/>
              <a:gd name="csX1" fmla="*/ 1154405 w 3699399"/>
              <a:gd name="csY1" fmla="*/ 840378 h 4029075"/>
              <a:gd name="csX2" fmla="*/ 1154355 w 3699399"/>
              <a:gd name="csY2" fmla="*/ 840543 h 4029075"/>
              <a:gd name="csX3" fmla="*/ 1154867 w 3699399"/>
              <a:gd name="csY3" fmla="*/ 840612 h 4029075"/>
              <a:gd name="csX4" fmla="*/ 1154403 w 3699399"/>
              <a:gd name="csY4" fmla="*/ 840550 h 4029075"/>
              <a:gd name="csX5" fmla="*/ 1154402 w 3699399"/>
              <a:gd name="csY5" fmla="*/ 840608 h 4029075"/>
              <a:gd name="csX6" fmla="*/ 3184402 w 3699399"/>
              <a:gd name="csY6" fmla="*/ 2029099 h 4029075"/>
              <a:gd name="csX7" fmla="*/ 3699399 w 3699399"/>
              <a:gd name="csY7" fmla="*/ 1211982 h 4029075"/>
              <a:gd name="csX8" fmla="*/ 1629275 w 3699399"/>
              <a:gd name="csY8" fmla="*/ 0 h 4029075"/>
              <a:gd name="csX9" fmla="*/ 1400005 w 3699399"/>
              <a:gd name="csY9" fmla="*/ 335914 h 4029075"/>
              <a:gd name="csX10" fmla="*/ 1154405 w 3699399"/>
              <a:gd name="csY10" fmla="*/ 840378 h 4029075"/>
              <a:gd name="csX11" fmla="*/ 1154640 w 3699399"/>
              <a:gd name="csY11" fmla="*/ 840149 h 4029075"/>
              <a:gd name="csX12" fmla="*/ 3184402 w 3699399"/>
              <a:gd name="csY12" fmla="*/ 2029099 h 4029075"/>
              <a:gd name="csX13" fmla="*/ 566152 w 3699399"/>
              <a:gd name="csY13" fmla="*/ 3220887 h 4029075"/>
              <a:gd name="csX14" fmla="*/ 1131226 w 3699399"/>
              <a:gd name="csY14" fmla="*/ 3179359 h 4029075"/>
              <a:gd name="csX15" fmla="*/ 1037129 w 3699399"/>
              <a:gd name="csY15" fmla="*/ 2877570 h 4029075"/>
              <a:gd name="csX16" fmla="*/ 1004878 w 3699399"/>
              <a:gd name="csY16" fmla="*/ 1335172 h 4029075"/>
              <a:gd name="csX17" fmla="*/ 1154355 w 3699399"/>
              <a:gd name="csY17" fmla="*/ 840543 h 4029075"/>
              <a:gd name="csX18" fmla="*/ 875988 w 3699399"/>
              <a:gd name="csY18" fmla="*/ 802972 h 4029075"/>
              <a:gd name="csX19" fmla="*/ 590240 w 3699399"/>
              <a:gd name="csY19" fmla="*/ 788316 h 4029075"/>
              <a:gd name="csX20" fmla="*/ 183273 w 3699399"/>
              <a:gd name="csY20" fmla="*/ 808702 h 4029075"/>
              <a:gd name="csX21" fmla="*/ 160124 w 3699399"/>
              <a:gd name="csY21" fmla="*/ 3192751 h 4029075"/>
              <a:gd name="csX22" fmla="*/ 566152 w 3699399"/>
              <a:gd name="csY22" fmla="*/ 3220887 h 4029075"/>
              <a:gd name="csX23" fmla="*/ 1587588 w 3699399"/>
              <a:gd name="csY23" fmla="*/ 4029075 h 4029075"/>
              <a:gd name="csX24" fmla="*/ 3683200 w 3699399"/>
              <a:gd name="csY24" fmla="*/ 2856108 h 4029075"/>
              <a:gd name="csX25" fmla="*/ 3184168 w 3699399"/>
              <a:gd name="csY25" fmla="*/ 2029324 h 4029075"/>
              <a:gd name="csX26" fmla="*/ 1131226 w 3699399"/>
              <a:gd name="csY26" fmla="*/ 3179356 h 4029075"/>
              <a:gd name="csX27" fmla="*/ 1587588 w 3699399"/>
              <a:gd name="csY27" fmla="*/ 4029075 h 4029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699399" h="4029075">
                <a:moveTo>
                  <a:pt x="1154403" y="840550"/>
                </a:moveTo>
                <a:lnTo>
                  <a:pt x="1154405" y="840378"/>
                </a:lnTo>
                <a:lnTo>
                  <a:pt x="1154355" y="840543"/>
                </a:lnTo>
                <a:close/>
                <a:moveTo>
                  <a:pt x="1154867" y="840612"/>
                </a:moveTo>
                <a:lnTo>
                  <a:pt x="1154403" y="840550"/>
                </a:lnTo>
                <a:lnTo>
                  <a:pt x="1154402" y="840608"/>
                </a:lnTo>
                <a:close/>
                <a:moveTo>
                  <a:pt x="3184402" y="2029099"/>
                </a:moveTo>
                <a:cubicBezTo>
                  <a:pt x="3393197" y="1784274"/>
                  <a:pt x="3567532" y="1509308"/>
                  <a:pt x="3699399" y="1211982"/>
                </a:cubicBezTo>
                <a:cubicBezTo>
                  <a:pt x="3147826" y="631746"/>
                  <a:pt x="2434302" y="203877"/>
                  <a:pt x="1629275" y="0"/>
                </a:cubicBezTo>
                <a:cubicBezTo>
                  <a:pt x="1546369" y="107134"/>
                  <a:pt x="1469715" y="218948"/>
                  <a:pt x="1400005" y="335914"/>
                </a:cubicBezTo>
                <a:cubicBezTo>
                  <a:pt x="1303032" y="498610"/>
                  <a:pt x="1221623" y="667461"/>
                  <a:pt x="1154405" y="840378"/>
                </a:cubicBezTo>
                <a:lnTo>
                  <a:pt x="1154640" y="840149"/>
                </a:lnTo>
                <a:cubicBezTo>
                  <a:pt x="1969574" y="984498"/>
                  <a:pt x="2683274" y="1418143"/>
                  <a:pt x="3184402" y="2029099"/>
                </a:cubicBezTo>
                <a:close/>
                <a:moveTo>
                  <a:pt x="566152" y="3220887"/>
                </a:moveTo>
                <a:cubicBezTo>
                  <a:pt x="758557" y="3222721"/>
                  <a:pt x="947152" y="3208340"/>
                  <a:pt x="1131226" y="3179359"/>
                </a:cubicBezTo>
                <a:cubicBezTo>
                  <a:pt x="1095565" y="3080802"/>
                  <a:pt x="1063889" y="2980204"/>
                  <a:pt x="1037129" y="2877570"/>
                </a:cubicBezTo>
                <a:cubicBezTo>
                  <a:pt x="903572" y="2364118"/>
                  <a:pt x="894768" y="1838598"/>
                  <a:pt x="1004878" y="1335172"/>
                </a:cubicBezTo>
                <a:lnTo>
                  <a:pt x="1154355" y="840543"/>
                </a:lnTo>
                <a:lnTo>
                  <a:pt x="875988" y="802972"/>
                </a:lnTo>
                <a:cubicBezTo>
                  <a:pt x="781847" y="794187"/>
                  <a:pt x="686557" y="789234"/>
                  <a:pt x="590240" y="788316"/>
                </a:cubicBezTo>
                <a:cubicBezTo>
                  <a:pt x="452640" y="787004"/>
                  <a:pt x="316828" y="794029"/>
                  <a:pt x="183273" y="808702"/>
                </a:cubicBezTo>
                <a:cubicBezTo>
                  <a:pt x="-57392" y="1597467"/>
                  <a:pt x="-56794" y="2424583"/>
                  <a:pt x="160124" y="3192751"/>
                </a:cubicBezTo>
                <a:cubicBezTo>
                  <a:pt x="293135" y="3209965"/>
                  <a:pt x="428556" y="3219575"/>
                  <a:pt x="566152" y="3220887"/>
                </a:cubicBezTo>
                <a:close/>
                <a:moveTo>
                  <a:pt x="1587588" y="4029075"/>
                </a:moveTo>
                <a:cubicBezTo>
                  <a:pt x="2397355" y="3840821"/>
                  <a:pt x="3119988" y="3426410"/>
                  <a:pt x="3683200" y="2856108"/>
                </a:cubicBezTo>
                <a:cubicBezTo>
                  <a:pt x="3557131" y="2556323"/>
                  <a:pt x="3388168" y="2278085"/>
                  <a:pt x="3184168" y="2029324"/>
                </a:cubicBezTo>
                <a:cubicBezTo>
                  <a:pt x="2671034" y="2630612"/>
                  <a:pt x="1948810" y="3050801"/>
                  <a:pt x="1131226" y="3179356"/>
                </a:cubicBezTo>
                <a:cubicBezTo>
                  <a:pt x="1242302" y="3485931"/>
                  <a:pt x="1396270" y="3771192"/>
                  <a:pt x="1587588" y="4029075"/>
                </a:cubicBezTo>
                <a:close/>
              </a:path>
            </a:pathLst>
          </a:custGeom>
        </p:spPr>
      </p:pic>
      <p:sp>
        <p:nvSpPr>
          <p:cNvPr id="6" name="Rectangle 5">
            <a:extLst>
              <a:ext uri="{FF2B5EF4-FFF2-40B4-BE49-F238E27FC236}">
                <a16:creationId xmlns:a16="http://schemas.microsoft.com/office/drawing/2014/main" id="{A87C1EC7-2E13-80DF-8969-71DEFD132096}"/>
              </a:ext>
            </a:extLst>
          </p:cNvPr>
          <p:cNvSpPr/>
          <p:nvPr userDrawn="1"/>
        </p:nvSpPr>
        <p:spPr>
          <a:xfrm>
            <a:off x="7104063" y="0"/>
            <a:ext cx="5087937" cy="6858000"/>
          </a:xfrm>
          <a:prstGeom prst="rect">
            <a:avLst/>
          </a:prstGeom>
          <a:gradFill flip="none" rotWithShape="1">
            <a:gsLst>
              <a:gs pos="0">
                <a:schemeClr val="tx1">
                  <a:alpha val="7000"/>
                </a:schemeClr>
              </a:gs>
              <a:gs pos="49500">
                <a:srgbClr val="000000">
                  <a:alpha val="25000"/>
                </a:srgbClr>
              </a:gs>
              <a:gs pos="100000">
                <a:schemeClr val="tx1">
                  <a:alpha val="47000"/>
                </a:schemeClr>
              </a:gs>
            </a:gsLst>
            <a:lin ang="5400000" scaled="1"/>
            <a:tileRect/>
          </a:gradFill>
          <a:ln>
            <a:noFill/>
          </a:ln>
        </p:spPr>
        <p:txBody>
          <a:bodyPr wrap="square" rtlCol="0" anchor="ctr">
            <a:noAutofit/>
          </a:bodyPr>
          <a:lstStyle/>
          <a:p>
            <a:pPr algn="l"/>
            <a:endParaRPr lang="en-IN">
              <a:solidFill>
                <a:schemeClr val="bg1"/>
              </a:solidFill>
            </a:endParaRPr>
          </a:p>
        </p:txBody>
      </p:sp>
      <p:pic>
        <p:nvPicPr>
          <p:cNvPr id="13" name="Graphic 12">
            <a:extLst>
              <a:ext uri="{FF2B5EF4-FFF2-40B4-BE49-F238E27FC236}">
                <a16:creationId xmlns:a16="http://schemas.microsoft.com/office/drawing/2014/main" id="{AEBA3B9D-EFAF-C82D-5545-446352BE1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4" y="517645"/>
            <a:ext cx="1860650" cy="333729"/>
          </a:xfrm>
          <a:prstGeom prst="rect">
            <a:avLst/>
          </a:prstGeom>
        </p:spPr>
      </p:pic>
      <p:pic>
        <p:nvPicPr>
          <p:cNvPr id="68" name="Graphic 67">
            <a:extLst>
              <a:ext uri="{FF2B5EF4-FFF2-40B4-BE49-F238E27FC236}">
                <a16:creationId xmlns:a16="http://schemas.microsoft.com/office/drawing/2014/main" id="{D442F23D-816F-0119-390A-1A6DBC1ABC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pic>
        <p:nvPicPr>
          <p:cNvPr id="2" name="Graphic 1">
            <a:extLst>
              <a:ext uri="{FF2B5EF4-FFF2-40B4-BE49-F238E27FC236}">
                <a16:creationId xmlns:a16="http://schemas.microsoft.com/office/drawing/2014/main" id="{E0CFD6CD-0118-48FC-B0D7-AD8A79C320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sp>
        <p:nvSpPr>
          <p:cNvPr id="8" name="Text Placeholder 9">
            <a:extLst>
              <a:ext uri="{FF2B5EF4-FFF2-40B4-BE49-F238E27FC236}">
                <a16:creationId xmlns:a16="http://schemas.microsoft.com/office/drawing/2014/main" id="{3C71A059-E6AB-BF30-242F-66896337C137}"/>
              </a:ext>
            </a:extLst>
          </p:cNvPr>
          <p:cNvSpPr>
            <a:spLocks noGrp="1"/>
          </p:cNvSpPr>
          <p:nvPr>
            <p:ph type="body" sz="quarter" idx="16" hasCustomPrompt="1"/>
          </p:nvPr>
        </p:nvSpPr>
        <p:spPr>
          <a:xfrm>
            <a:off x="550864" y="2514600"/>
            <a:ext cx="5616574" cy="1496862"/>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6"/>
                </a:solidFill>
                <a:latin typeface="+mj-lt"/>
              </a:defRPr>
            </a:lvl1pPr>
          </a:lstStyle>
          <a:p>
            <a:pPr lvl="0"/>
            <a:r>
              <a:rPr lang="en-US"/>
              <a:t>Simple cover two or three line title lorem ipsum 36pt</a:t>
            </a:r>
          </a:p>
        </p:txBody>
      </p:sp>
      <p:sp>
        <p:nvSpPr>
          <p:cNvPr id="9" name="Text Placeholder 9">
            <a:extLst>
              <a:ext uri="{FF2B5EF4-FFF2-40B4-BE49-F238E27FC236}">
                <a16:creationId xmlns:a16="http://schemas.microsoft.com/office/drawing/2014/main" id="{FED14B45-4312-06A3-D350-EC19630AFC3F}"/>
              </a:ext>
            </a:extLst>
          </p:cNvPr>
          <p:cNvSpPr>
            <a:spLocks noGrp="1"/>
          </p:cNvSpPr>
          <p:nvPr>
            <p:ph type="body" sz="quarter" idx="17" hasCustomPrompt="1"/>
          </p:nvPr>
        </p:nvSpPr>
        <p:spPr>
          <a:xfrm>
            <a:off x="550864" y="4095818"/>
            <a:ext cx="561657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
        <p:nvSpPr>
          <p:cNvPr id="11" name="Text Placeholder 9">
            <a:extLst>
              <a:ext uri="{FF2B5EF4-FFF2-40B4-BE49-F238E27FC236}">
                <a16:creationId xmlns:a16="http://schemas.microsoft.com/office/drawing/2014/main" id="{0320E4DC-2086-A329-BD0C-91AEC4E7843C}"/>
              </a:ext>
            </a:extLst>
          </p:cNvPr>
          <p:cNvSpPr>
            <a:spLocks noGrp="1"/>
          </p:cNvSpPr>
          <p:nvPr>
            <p:ph type="body" sz="quarter" idx="15" hasCustomPrompt="1"/>
          </p:nvPr>
        </p:nvSpPr>
        <p:spPr>
          <a:xfrm>
            <a:off x="587438" y="4919303"/>
            <a:ext cx="5584522"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2401716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Dark Image - Agenda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584845-2D0C-B166-A31E-DCE51E304B13}"/>
              </a:ext>
            </a:extLst>
          </p:cNvPr>
          <p:cNvPicPr>
            <a:picLocks noChangeAspect="1"/>
          </p:cNvPicPr>
          <p:nvPr userDrawn="1"/>
        </p:nvPicPr>
        <p:blipFill>
          <a:blip r:embed="rId2"/>
          <a:srcRect r="19290"/>
          <a:stretch>
            <a:fillRect/>
          </a:stretch>
        </p:blipFill>
        <p:spPr>
          <a:xfrm>
            <a:off x="1" y="0"/>
            <a:ext cx="4151313" cy="6858000"/>
          </a:xfrm>
          <a:custGeom>
            <a:avLst/>
            <a:gdLst>
              <a:gd name="csX0" fmla="*/ 0 w 4151313"/>
              <a:gd name="csY0" fmla="*/ 0 h 6858000"/>
              <a:gd name="csX1" fmla="*/ 4151313 w 4151313"/>
              <a:gd name="csY1" fmla="*/ 0 h 6858000"/>
              <a:gd name="csX2" fmla="*/ 4151313 w 4151313"/>
              <a:gd name="csY2" fmla="*/ 6858000 h 6858000"/>
              <a:gd name="csX3" fmla="*/ 0 w 4151313"/>
              <a:gd name="csY3" fmla="*/ 6858000 h 6858000"/>
            </a:gdLst>
            <a:ahLst/>
            <a:cxnLst>
              <a:cxn ang="0">
                <a:pos x="csX0" y="csY0"/>
              </a:cxn>
              <a:cxn ang="0">
                <a:pos x="csX1" y="csY1"/>
              </a:cxn>
              <a:cxn ang="0">
                <a:pos x="csX2" y="csY2"/>
              </a:cxn>
              <a:cxn ang="0">
                <a:pos x="csX3" y="csY3"/>
              </a:cxn>
            </a:cxnLst>
            <a:rect l="l" t="t" r="r" b="b"/>
            <a:pathLst>
              <a:path w="4151313" h="6858000">
                <a:moveTo>
                  <a:pt x="0" y="0"/>
                </a:moveTo>
                <a:lnTo>
                  <a:pt x="4151313" y="0"/>
                </a:lnTo>
                <a:lnTo>
                  <a:pt x="4151313" y="6858000"/>
                </a:lnTo>
                <a:lnTo>
                  <a:pt x="0" y="6858000"/>
                </a:lnTo>
                <a:close/>
              </a:path>
            </a:pathLst>
          </a:custGeom>
        </p:spPr>
      </p:pic>
      <p:pic>
        <p:nvPicPr>
          <p:cNvPr id="16" name="Graphic 15">
            <a:extLst>
              <a:ext uri="{FF2B5EF4-FFF2-40B4-BE49-F238E27FC236}">
                <a16:creationId xmlns:a16="http://schemas.microsoft.com/office/drawing/2014/main" id="{672C509C-325E-8FBC-88FD-8F29EB5BDB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5" name="Rectangle 4"/>
          <p:cNvSpPr/>
          <p:nvPr userDrawn="1"/>
        </p:nvSpPr>
        <p:spPr>
          <a:xfrm>
            <a:off x="-1" y="4646538"/>
            <a:ext cx="4151313" cy="2211462"/>
          </a:xfrm>
          <a:prstGeom prst="rect">
            <a:avLst/>
          </a:prstGeom>
          <a:gradFill flip="none" rotWithShape="1">
            <a:gsLst>
              <a:gs pos="67958">
                <a:schemeClr val="bg1">
                  <a:alpha val="24000"/>
                </a:schemeClr>
              </a:gs>
              <a:gs pos="26000">
                <a:schemeClr val="bg1">
                  <a:alpha val="0"/>
                </a:schemeClr>
              </a:gs>
              <a:gs pos="100000">
                <a:schemeClr val="bg1">
                  <a:alpha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endParaRPr lang="en-US"/>
          </a:p>
        </p:txBody>
      </p:sp>
      <p:pic>
        <p:nvPicPr>
          <p:cNvPr id="7" name="Graphic 6">
            <a:extLst>
              <a:ext uri="{FF2B5EF4-FFF2-40B4-BE49-F238E27FC236}">
                <a16:creationId xmlns:a16="http://schemas.microsoft.com/office/drawing/2014/main" id="{60E4BA98-EBD8-08EA-CCA2-6C45D7C1C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4" name="Text Placeholder 9">
            <a:extLst>
              <a:ext uri="{FF2B5EF4-FFF2-40B4-BE49-F238E27FC236}">
                <a16:creationId xmlns:a16="http://schemas.microsoft.com/office/drawing/2014/main" id="{25F146E2-DB15-48F6-29E8-B9804DA48902}"/>
              </a:ext>
            </a:extLst>
          </p:cNvPr>
          <p:cNvSpPr>
            <a:spLocks noGrp="1"/>
          </p:cNvSpPr>
          <p:nvPr>
            <p:ph type="body" sz="quarter" idx="13" hasCustomPrompt="1"/>
          </p:nvPr>
        </p:nvSpPr>
        <p:spPr>
          <a:xfrm>
            <a:off x="4692650" y="728663"/>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1 avenir pro 18pt</a:t>
            </a:r>
            <a:endParaRPr lang="en-GB"/>
          </a:p>
        </p:txBody>
      </p:sp>
      <p:sp>
        <p:nvSpPr>
          <p:cNvPr id="6" name="Text Placeholder 12">
            <a:extLst>
              <a:ext uri="{FF2B5EF4-FFF2-40B4-BE49-F238E27FC236}">
                <a16:creationId xmlns:a16="http://schemas.microsoft.com/office/drawing/2014/main" id="{B08BB511-6597-E423-555A-39F8DD1DC0ED}"/>
              </a:ext>
            </a:extLst>
          </p:cNvPr>
          <p:cNvSpPr>
            <a:spLocks noGrp="1"/>
          </p:cNvSpPr>
          <p:nvPr>
            <p:ph type="body" sz="quarter" idx="15" hasCustomPrompt="1"/>
          </p:nvPr>
        </p:nvSpPr>
        <p:spPr>
          <a:xfrm>
            <a:off x="4692650" y="1042484"/>
            <a:ext cx="6948488" cy="246221"/>
          </a:xfrm>
        </p:spPr>
        <p:txBody>
          <a:bodyPr>
            <a:spAutoFit/>
          </a:bodyPr>
          <a:lstStyle>
            <a:lvl1pPr marL="0" indent="0">
              <a:buNone/>
              <a:defRPr sz="1600"/>
            </a:lvl1pPr>
          </a:lstStyle>
          <a:p>
            <a:pPr lvl="0"/>
            <a:r>
              <a:rPr lang="en-US"/>
              <a:t>Sub Title</a:t>
            </a:r>
            <a:endParaRPr lang="en-GB"/>
          </a:p>
        </p:txBody>
      </p:sp>
      <p:sp>
        <p:nvSpPr>
          <p:cNvPr id="8" name="Text Placeholder 9">
            <a:extLst>
              <a:ext uri="{FF2B5EF4-FFF2-40B4-BE49-F238E27FC236}">
                <a16:creationId xmlns:a16="http://schemas.microsoft.com/office/drawing/2014/main" id="{E73B20E0-EB33-8C70-D781-20DA50CFE52B}"/>
              </a:ext>
            </a:extLst>
          </p:cNvPr>
          <p:cNvSpPr>
            <a:spLocks noGrp="1"/>
          </p:cNvSpPr>
          <p:nvPr>
            <p:ph type="body" sz="quarter" idx="22" hasCustomPrompt="1"/>
          </p:nvPr>
        </p:nvSpPr>
        <p:spPr>
          <a:xfrm>
            <a:off x="4692650" y="1682526"/>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2 avenir pro 18pt</a:t>
            </a:r>
            <a:endParaRPr lang="en-GB"/>
          </a:p>
        </p:txBody>
      </p:sp>
      <p:sp>
        <p:nvSpPr>
          <p:cNvPr id="9" name="Text Placeholder 12">
            <a:extLst>
              <a:ext uri="{FF2B5EF4-FFF2-40B4-BE49-F238E27FC236}">
                <a16:creationId xmlns:a16="http://schemas.microsoft.com/office/drawing/2014/main" id="{25B8AAD1-4687-1B39-255E-199957025FA2}"/>
              </a:ext>
            </a:extLst>
          </p:cNvPr>
          <p:cNvSpPr>
            <a:spLocks noGrp="1"/>
          </p:cNvSpPr>
          <p:nvPr>
            <p:ph type="body" sz="quarter" idx="23" hasCustomPrompt="1"/>
          </p:nvPr>
        </p:nvSpPr>
        <p:spPr>
          <a:xfrm>
            <a:off x="4692650" y="1996347"/>
            <a:ext cx="6948488" cy="246221"/>
          </a:xfrm>
        </p:spPr>
        <p:txBody>
          <a:bodyPr>
            <a:spAutoFit/>
          </a:bodyPr>
          <a:lstStyle>
            <a:lvl1pPr marL="0" indent="0">
              <a:buNone/>
              <a:defRPr sz="1600"/>
            </a:lvl1pPr>
          </a:lstStyle>
          <a:p>
            <a:pPr lvl="0"/>
            <a:r>
              <a:rPr lang="en-US"/>
              <a:t>Sub Title</a:t>
            </a:r>
            <a:endParaRPr lang="en-GB"/>
          </a:p>
        </p:txBody>
      </p:sp>
      <p:sp>
        <p:nvSpPr>
          <p:cNvPr id="10" name="Text Placeholder 9">
            <a:extLst>
              <a:ext uri="{FF2B5EF4-FFF2-40B4-BE49-F238E27FC236}">
                <a16:creationId xmlns:a16="http://schemas.microsoft.com/office/drawing/2014/main" id="{EB57F8EE-B5C6-D1E9-B938-FA846A95A32B}"/>
              </a:ext>
            </a:extLst>
          </p:cNvPr>
          <p:cNvSpPr>
            <a:spLocks noGrp="1"/>
          </p:cNvSpPr>
          <p:nvPr>
            <p:ph type="body" sz="quarter" idx="24" hasCustomPrompt="1"/>
          </p:nvPr>
        </p:nvSpPr>
        <p:spPr>
          <a:xfrm>
            <a:off x="4692650" y="2670530"/>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3 avenir pro 18pt</a:t>
            </a:r>
            <a:endParaRPr lang="en-GB"/>
          </a:p>
        </p:txBody>
      </p:sp>
      <p:sp>
        <p:nvSpPr>
          <p:cNvPr id="12" name="Text Placeholder 12">
            <a:extLst>
              <a:ext uri="{FF2B5EF4-FFF2-40B4-BE49-F238E27FC236}">
                <a16:creationId xmlns:a16="http://schemas.microsoft.com/office/drawing/2014/main" id="{43D18194-714A-0139-BEF1-024A05BD5EF1}"/>
              </a:ext>
            </a:extLst>
          </p:cNvPr>
          <p:cNvSpPr>
            <a:spLocks noGrp="1"/>
          </p:cNvSpPr>
          <p:nvPr>
            <p:ph type="body" sz="quarter" idx="25" hasCustomPrompt="1"/>
          </p:nvPr>
        </p:nvSpPr>
        <p:spPr>
          <a:xfrm>
            <a:off x="4692650" y="2984351"/>
            <a:ext cx="6948488" cy="246221"/>
          </a:xfrm>
        </p:spPr>
        <p:txBody>
          <a:bodyPr>
            <a:spAutoFit/>
          </a:bodyPr>
          <a:lstStyle>
            <a:lvl1pPr marL="0" indent="0">
              <a:buNone/>
              <a:defRPr sz="1600"/>
            </a:lvl1pPr>
          </a:lstStyle>
          <a:p>
            <a:pPr lvl="0"/>
            <a:r>
              <a:rPr lang="en-US"/>
              <a:t>Sub Title</a:t>
            </a:r>
            <a:endParaRPr lang="en-GB"/>
          </a:p>
        </p:txBody>
      </p:sp>
      <p:sp>
        <p:nvSpPr>
          <p:cNvPr id="13" name="Text Placeholder 9">
            <a:extLst>
              <a:ext uri="{FF2B5EF4-FFF2-40B4-BE49-F238E27FC236}">
                <a16:creationId xmlns:a16="http://schemas.microsoft.com/office/drawing/2014/main" id="{AC676434-CB80-BDF2-2B39-FB7BF3F38B02}"/>
              </a:ext>
            </a:extLst>
          </p:cNvPr>
          <p:cNvSpPr>
            <a:spLocks noGrp="1"/>
          </p:cNvSpPr>
          <p:nvPr>
            <p:ph type="body" sz="quarter" idx="26" hasCustomPrompt="1"/>
          </p:nvPr>
        </p:nvSpPr>
        <p:spPr>
          <a:xfrm>
            <a:off x="4692650" y="3658534"/>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4 avenir pro 18pt</a:t>
            </a:r>
            <a:endParaRPr lang="en-GB"/>
          </a:p>
        </p:txBody>
      </p:sp>
      <p:sp>
        <p:nvSpPr>
          <p:cNvPr id="14" name="Text Placeholder 12">
            <a:extLst>
              <a:ext uri="{FF2B5EF4-FFF2-40B4-BE49-F238E27FC236}">
                <a16:creationId xmlns:a16="http://schemas.microsoft.com/office/drawing/2014/main" id="{489CC10D-641F-B04F-0700-892522E43C35}"/>
              </a:ext>
            </a:extLst>
          </p:cNvPr>
          <p:cNvSpPr>
            <a:spLocks noGrp="1"/>
          </p:cNvSpPr>
          <p:nvPr>
            <p:ph type="body" sz="quarter" idx="27" hasCustomPrompt="1"/>
          </p:nvPr>
        </p:nvSpPr>
        <p:spPr>
          <a:xfrm>
            <a:off x="4692650" y="3972355"/>
            <a:ext cx="6948488" cy="246221"/>
          </a:xfrm>
        </p:spPr>
        <p:txBody>
          <a:bodyPr>
            <a:spAutoFit/>
          </a:bodyPr>
          <a:lstStyle>
            <a:lvl1pPr marL="0" indent="0">
              <a:buNone/>
              <a:defRPr sz="1600"/>
            </a:lvl1pPr>
          </a:lstStyle>
          <a:p>
            <a:pPr lvl="0"/>
            <a:r>
              <a:rPr lang="en-US"/>
              <a:t>Sub Title</a:t>
            </a:r>
            <a:endParaRPr lang="en-GB"/>
          </a:p>
        </p:txBody>
      </p:sp>
      <p:sp>
        <p:nvSpPr>
          <p:cNvPr id="21" name="Text Placeholder 9">
            <a:extLst>
              <a:ext uri="{FF2B5EF4-FFF2-40B4-BE49-F238E27FC236}">
                <a16:creationId xmlns:a16="http://schemas.microsoft.com/office/drawing/2014/main" id="{89E4E83C-B58B-739C-BA5C-2F66879D01E8}"/>
              </a:ext>
            </a:extLst>
          </p:cNvPr>
          <p:cNvSpPr>
            <a:spLocks noGrp="1"/>
          </p:cNvSpPr>
          <p:nvPr>
            <p:ph type="body" sz="quarter" idx="28" hasCustomPrompt="1"/>
          </p:nvPr>
        </p:nvSpPr>
        <p:spPr>
          <a:xfrm>
            <a:off x="4692650" y="4646538"/>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5 avenir pro 18pt</a:t>
            </a:r>
            <a:endParaRPr lang="en-GB"/>
          </a:p>
        </p:txBody>
      </p:sp>
      <p:sp>
        <p:nvSpPr>
          <p:cNvPr id="22" name="Text Placeholder 12">
            <a:extLst>
              <a:ext uri="{FF2B5EF4-FFF2-40B4-BE49-F238E27FC236}">
                <a16:creationId xmlns:a16="http://schemas.microsoft.com/office/drawing/2014/main" id="{D0EA3012-BDC4-37C6-AFCC-E2240ED6C251}"/>
              </a:ext>
            </a:extLst>
          </p:cNvPr>
          <p:cNvSpPr>
            <a:spLocks noGrp="1"/>
          </p:cNvSpPr>
          <p:nvPr>
            <p:ph type="body" sz="quarter" idx="29" hasCustomPrompt="1"/>
          </p:nvPr>
        </p:nvSpPr>
        <p:spPr>
          <a:xfrm>
            <a:off x="4692650" y="4960359"/>
            <a:ext cx="6948488" cy="246221"/>
          </a:xfrm>
        </p:spPr>
        <p:txBody>
          <a:bodyPr>
            <a:spAutoFit/>
          </a:bodyPr>
          <a:lstStyle>
            <a:lvl1pPr marL="0" indent="0">
              <a:buNone/>
              <a:defRPr sz="1600"/>
            </a:lvl1pPr>
          </a:lstStyle>
          <a:p>
            <a:pPr lvl="0"/>
            <a:r>
              <a:rPr lang="en-US"/>
              <a:t>Sub Title</a:t>
            </a:r>
            <a:endParaRPr lang="en-GB"/>
          </a:p>
        </p:txBody>
      </p:sp>
      <p:sp>
        <p:nvSpPr>
          <p:cNvPr id="23" name="Text Placeholder 9">
            <a:extLst>
              <a:ext uri="{FF2B5EF4-FFF2-40B4-BE49-F238E27FC236}">
                <a16:creationId xmlns:a16="http://schemas.microsoft.com/office/drawing/2014/main" id="{CBA97248-6851-416C-5B1A-60FBA5E73388}"/>
              </a:ext>
            </a:extLst>
          </p:cNvPr>
          <p:cNvSpPr>
            <a:spLocks noGrp="1"/>
          </p:cNvSpPr>
          <p:nvPr>
            <p:ph type="body" sz="quarter" idx="30" hasCustomPrompt="1"/>
          </p:nvPr>
        </p:nvSpPr>
        <p:spPr>
          <a:xfrm>
            <a:off x="4692650" y="5634542"/>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6 avenir pro 18pt</a:t>
            </a:r>
            <a:endParaRPr lang="en-GB"/>
          </a:p>
        </p:txBody>
      </p:sp>
      <p:sp>
        <p:nvSpPr>
          <p:cNvPr id="24" name="Text Placeholder 12">
            <a:extLst>
              <a:ext uri="{FF2B5EF4-FFF2-40B4-BE49-F238E27FC236}">
                <a16:creationId xmlns:a16="http://schemas.microsoft.com/office/drawing/2014/main" id="{1E862745-59C4-A59B-0A2A-B6446332F344}"/>
              </a:ext>
            </a:extLst>
          </p:cNvPr>
          <p:cNvSpPr>
            <a:spLocks noGrp="1"/>
          </p:cNvSpPr>
          <p:nvPr>
            <p:ph type="body" sz="quarter" idx="31" hasCustomPrompt="1"/>
          </p:nvPr>
        </p:nvSpPr>
        <p:spPr>
          <a:xfrm>
            <a:off x="4692650" y="5948363"/>
            <a:ext cx="6948488" cy="246221"/>
          </a:xfrm>
        </p:spPr>
        <p:txBody>
          <a:bodyPr>
            <a:spAutoFit/>
          </a:bodyPr>
          <a:lstStyle>
            <a:lvl1pPr marL="0" indent="0">
              <a:buNone/>
              <a:defRPr sz="1600"/>
            </a:lvl1pPr>
          </a:lstStyle>
          <a:p>
            <a:pPr lvl="0"/>
            <a:r>
              <a:rPr lang="en-US"/>
              <a:t>Sub Title</a:t>
            </a:r>
            <a:endParaRPr lang="en-GB"/>
          </a:p>
        </p:txBody>
      </p:sp>
    </p:spTree>
    <p:extLst>
      <p:ext uri="{BB962C8B-B14F-4D97-AF65-F5344CB8AC3E}">
        <p14:creationId xmlns:p14="http://schemas.microsoft.com/office/powerpoint/2010/main" val="4133306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ection break_Image_2">
    <p:bg>
      <p:bgPr>
        <a:solidFill>
          <a:srgbClr val="FAF5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BF26A9-A57C-0B40-4713-B6241152CFCD}"/>
              </a:ext>
            </a:extLst>
          </p:cNvPr>
          <p:cNvPicPr>
            <a:picLocks noChangeAspect="1"/>
          </p:cNvPicPr>
          <p:nvPr userDrawn="1"/>
        </p:nvPicPr>
        <p:blipFill>
          <a:blip r:embed="rId2"/>
          <a:srcRect l="10486" r="10486"/>
          <a:stretch/>
        </p:blipFill>
        <p:spPr>
          <a:xfrm>
            <a:off x="4062413" y="0"/>
            <a:ext cx="8129587" cy="6858000"/>
          </a:xfrm>
          <a:custGeom>
            <a:avLst/>
            <a:gdLst>
              <a:gd name="csX0" fmla="*/ 4064000 w 8129587"/>
              <a:gd name="csY0" fmla="*/ 0 h 6858000"/>
              <a:gd name="csX1" fmla="*/ 8129587 w 8129587"/>
              <a:gd name="csY1" fmla="*/ 0 h 6858000"/>
              <a:gd name="csX2" fmla="*/ 8129587 w 8129587"/>
              <a:gd name="csY2" fmla="*/ 6858000 h 6858000"/>
              <a:gd name="csX3" fmla="*/ 0 w 8129587"/>
              <a:gd name="csY3" fmla="*/ 6858000 h 6858000"/>
              <a:gd name="csX4" fmla="*/ 0 w 8129587"/>
              <a:gd name="csY4" fmla="*/ 6857452 h 6858000"/>
            </a:gdLst>
            <a:ahLst/>
            <a:cxnLst>
              <a:cxn ang="0">
                <a:pos x="csX0" y="csY0"/>
              </a:cxn>
              <a:cxn ang="0">
                <a:pos x="csX1" y="csY1"/>
              </a:cxn>
              <a:cxn ang="0">
                <a:pos x="csX2" y="csY2"/>
              </a:cxn>
              <a:cxn ang="0">
                <a:pos x="csX3" y="csY3"/>
              </a:cxn>
              <a:cxn ang="0">
                <a:pos x="csX4" y="csY4"/>
              </a:cxn>
            </a:cxnLst>
            <a:rect l="l" t="t" r="r" b="b"/>
            <a:pathLst>
              <a:path w="8129587" h="6858000">
                <a:moveTo>
                  <a:pt x="4064000" y="0"/>
                </a:moveTo>
                <a:lnTo>
                  <a:pt x="8129587" y="0"/>
                </a:lnTo>
                <a:lnTo>
                  <a:pt x="8129587" y="6858000"/>
                </a:lnTo>
                <a:lnTo>
                  <a:pt x="0" y="6858000"/>
                </a:lnTo>
                <a:lnTo>
                  <a:pt x="0" y="6857452"/>
                </a:lnTo>
                <a:close/>
              </a:path>
            </a:pathLst>
          </a:custGeom>
        </p:spPr>
      </p:pic>
      <p:sp>
        <p:nvSpPr>
          <p:cNvPr id="2" name="Text Placeholder 9">
            <a:extLst>
              <a:ext uri="{FF2B5EF4-FFF2-40B4-BE49-F238E27FC236}">
                <a16:creationId xmlns:a16="http://schemas.microsoft.com/office/drawing/2014/main" id="{C9B7B686-B8CC-7FC9-3071-2099B0DCFCB3}"/>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2"/>
                </a:solidFill>
                <a:latin typeface="+mj-lt"/>
              </a:defRPr>
            </a:lvl1pPr>
          </a:lstStyle>
          <a:p>
            <a:pPr lvl="0"/>
            <a:r>
              <a:rPr lang="en-US"/>
              <a:t>Section break Slide</a:t>
            </a:r>
          </a:p>
        </p:txBody>
      </p:sp>
      <p:sp>
        <p:nvSpPr>
          <p:cNvPr id="4" name="Text Placeholder 9">
            <a:extLst>
              <a:ext uri="{FF2B5EF4-FFF2-40B4-BE49-F238E27FC236}">
                <a16:creationId xmlns:a16="http://schemas.microsoft.com/office/drawing/2014/main" id="{0F1E173B-9917-EC2D-7E46-ABCD7C5EAD2A}"/>
              </a:ext>
            </a:extLst>
          </p:cNvPr>
          <p:cNvSpPr>
            <a:spLocks noGrp="1"/>
          </p:cNvSpPr>
          <p:nvPr>
            <p:ph type="body" sz="quarter" idx="17" hasCustomPrompt="1"/>
          </p:nvPr>
        </p:nvSpPr>
        <p:spPr>
          <a:xfrm>
            <a:off x="550864"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Section break subtitle here</a:t>
            </a:r>
          </a:p>
        </p:txBody>
      </p:sp>
      <p:sp>
        <p:nvSpPr>
          <p:cNvPr id="20" name="Rectangle 19">
            <a:extLst>
              <a:ext uri="{FF2B5EF4-FFF2-40B4-BE49-F238E27FC236}">
                <a16:creationId xmlns:a16="http://schemas.microsoft.com/office/drawing/2014/main" id="{12030F6C-559D-28F2-9DD2-178C5A188591}"/>
              </a:ext>
            </a:extLst>
          </p:cNvPr>
          <p:cNvSpPr/>
          <p:nvPr userDrawn="1"/>
        </p:nvSpPr>
        <p:spPr>
          <a:xfrm>
            <a:off x="7104063" y="3904227"/>
            <a:ext cx="5087937" cy="2953773"/>
          </a:xfrm>
          <a:prstGeom prst="rect">
            <a:avLst/>
          </a:prstGeom>
          <a:gradFill flip="none" rotWithShape="1">
            <a:gsLst>
              <a:gs pos="0">
                <a:schemeClr val="tx1">
                  <a:alpha val="44000"/>
                </a:schemeClr>
              </a:gs>
              <a:gs pos="48000">
                <a:schemeClr val="tx1">
                  <a:alpha val="0"/>
                </a:schemeClr>
              </a:gs>
            </a:gsLst>
            <a:lin ang="13500000" scaled="1"/>
            <a:tileRect/>
          </a:gradFill>
          <a:ln>
            <a:noFill/>
          </a:ln>
        </p:spPr>
        <p:txBody>
          <a:bodyPr wrap="square" rtlCol="0" anchor="ctr">
            <a:noAutofit/>
          </a:bodyPr>
          <a:lstStyle/>
          <a:p>
            <a:pPr lvl="0"/>
            <a:endParaRPr lang="en-IN"/>
          </a:p>
        </p:txBody>
      </p:sp>
      <p:pic>
        <p:nvPicPr>
          <p:cNvPr id="5" name="Graphic 4">
            <a:extLst>
              <a:ext uri="{FF2B5EF4-FFF2-40B4-BE49-F238E27FC236}">
                <a16:creationId xmlns:a16="http://schemas.microsoft.com/office/drawing/2014/main" id="{FF0B02EB-01AA-6450-A6DA-9C4C2C0021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50689" y="6371284"/>
            <a:ext cx="990449" cy="297804"/>
          </a:xfrm>
          <a:prstGeom prst="rect">
            <a:avLst/>
          </a:prstGeom>
        </p:spPr>
      </p:pic>
      <p:sp>
        <p:nvSpPr>
          <p:cNvPr id="3" name="Text Placeholder 9">
            <a:extLst>
              <a:ext uri="{FF2B5EF4-FFF2-40B4-BE49-F238E27FC236}">
                <a16:creationId xmlns:a16="http://schemas.microsoft.com/office/drawing/2014/main" id="{B7BC6FBE-DCC3-D37D-2C30-1D77264818A8}"/>
              </a:ext>
            </a:extLst>
          </p:cNvPr>
          <p:cNvSpPr>
            <a:spLocks noGrp="1"/>
          </p:cNvSpPr>
          <p:nvPr>
            <p:ph type="body" sz="quarter" idx="15" hasCustomPrompt="1"/>
          </p:nvPr>
        </p:nvSpPr>
        <p:spPr>
          <a:xfrm>
            <a:off x="587437" y="4628526"/>
            <a:ext cx="4644963"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108784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CBB883F5-A77E-D87E-A4F9-22E5E7FD0570}"/>
              </a:ext>
            </a:extLst>
          </p:cNvPr>
          <p:cNvGrpSpPr/>
          <p:nvPr userDrawn="1"/>
        </p:nvGrpSpPr>
        <p:grpSpPr>
          <a:xfrm>
            <a:off x="349423" y="6075013"/>
            <a:ext cx="2546326" cy="619130"/>
            <a:chOff x="551442" y="5926155"/>
            <a:chExt cx="2546326" cy="619130"/>
          </a:xfrm>
        </p:grpSpPr>
        <p:grpSp>
          <p:nvGrpSpPr>
            <p:cNvPr id="5" name="Graphic 6">
              <a:extLst>
                <a:ext uri="{FF2B5EF4-FFF2-40B4-BE49-F238E27FC236}">
                  <a16:creationId xmlns:a16="http://schemas.microsoft.com/office/drawing/2014/main" id="{15664A56-2E45-EFDE-87D6-72129B3A48F3}"/>
                </a:ext>
              </a:extLst>
            </p:cNvPr>
            <p:cNvGrpSpPr/>
            <p:nvPr/>
          </p:nvGrpSpPr>
          <p:grpSpPr>
            <a:xfrm>
              <a:off x="1240377" y="6417229"/>
              <a:ext cx="1166229" cy="128056"/>
              <a:chOff x="1240377" y="6417229"/>
              <a:chExt cx="1166229" cy="128056"/>
            </a:xfrm>
            <a:solidFill>
              <a:srgbClr val="231F20"/>
            </a:solidFill>
          </p:grpSpPr>
          <p:sp>
            <p:nvSpPr>
              <p:cNvPr id="46" name="Freeform 73">
                <a:extLst>
                  <a:ext uri="{FF2B5EF4-FFF2-40B4-BE49-F238E27FC236}">
                    <a16:creationId xmlns:a16="http://schemas.microsoft.com/office/drawing/2014/main" id="{C417B8C9-A29B-777A-0B5A-AF79785A63F2}"/>
                  </a:ext>
                </a:extLst>
              </p:cNvPr>
              <p:cNvSpPr/>
              <p:nvPr/>
            </p:nvSpPr>
            <p:spPr>
              <a:xfrm>
                <a:off x="1240377" y="6419516"/>
                <a:ext cx="74890" cy="122911"/>
              </a:xfrm>
              <a:custGeom>
                <a:avLst/>
                <a:gdLst>
                  <a:gd name="connsiteX0" fmla="*/ 10862 w 74890"/>
                  <a:gd name="connsiteY0" fmla="*/ 122911 h 122911"/>
                  <a:gd name="connsiteX1" fmla="*/ 0 w 74890"/>
                  <a:gd name="connsiteY1" fmla="*/ 122911 h 122911"/>
                  <a:gd name="connsiteX2" fmla="*/ 0 w 74890"/>
                  <a:gd name="connsiteY2" fmla="*/ 0 h 122911"/>
                  <a:gd name="connsiteX3" fmla="*/ 32586 w 74890"/>
                  <a:gd name="connsiteY3" fmla="*/ 0 h 122911"/>
                  <a:gd name="connsiteX4" fmla="*/ 74890 w 74890"/>
                  <a:gd name="connsiteY4" fmla="*/ 37159 h 122911"/>
                  <a:gd name="connsiteX5" fmla="*/ 32586 w 74890"/>
                  <a:gd name="connsiteY5" fmla="*/ 74890 h 122911"/>
                  <a:gd name="connsiteX6" fmla="*/ 10862 w 74890"/>
                  <a:gd name="connsiteY6" fmla="*/ 74890 h 122911"/>
                  <a:gd name="connsiteX7" fmla="*/ 10862 w 74890"/>
                  <a:gd name="connsiteY7" fmla="*/ 122911 h 122911"/>
                  <a:gd name="connsiteX8" fmla="*/ 10862 w 74890"/>
                  <a:gd name="connsiteY8" fmla="*/ 9719 h 122911"/>
                  <a:gd name="connsiteX9" fmla="*/ 10862 w 74890"/>
                  <a:gd name="connsiteY9" fmla="*/ 65743 h 122911"/>
                  <a:gd name="connsiteX10" fmla="*/ 33729 w 74890"/>
                  <a:gd name="connsiteY10" fmla="*/ 65743 h 122911"/>
                  <a:gd name="connsiteX11" fmla="*/ 63457 w 74890"/>
                  <a:gd name="connsiteY11" fmla="*/ 37731 h 122911"/>
                  <a:gd name="connsiteX12" fmla="*/ 33729 w 74890"/>
                  <a:gd name="connsiteY12" fmla="*/ 10290 h 122911"/>
                  <a:gd name="connsiteX13" fmla="*/ 10862 w 74890"/>
                  <a:gd name="connsiteY13" fmla="*/ 10290 h 122911"/>
                  <a:gd name="connsiteX14" fmla="*/ 10862 w 74890"/>
                  <a:gd name="connsiteY14" fmla="*/ 9719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90" h="122911">
                    <a:moveTo>
                      <a:pt x="10862" y="122911"/>
                    </a:moveTo>
                    <a:lnTo>
                      <a:pt x="0" y="122911"/>
                    </a:lnTo>
                    <a:lnTo>
                      <a:pt x="0" y="0"/>
                    </a:lnTo>
                    <a:lnTo>
                      <a:pt x="32586" y="0"/>
                    </a:lnTo>
                    <a:cubicBezTo>
                      <a:pt x="60598" y="0"/>
                      <a:pt x="74890" y="16579"/>
                      <a:pt x="74890" y="37159"/>
                    </a:cubicBezTo>
                    <a:cubicBezTo>
                      <a:pt x="74890" y="57740"/>
                      <a:pt x="61170" y="74890"/>
                      <a:pt x="32586" y="74890"/>
                    </a:cubicBezTo>
                    <a:lnTo>
                      <a:pt x="10862" y="74890"/>
                    </a:lnTo>
                    <a:lnTo>
                      <a:pt x="10862" y="122911"/>
                    </a:lnTo>
                    <a:close/>
                    <a:moveTo>
                      <a:pt x="10862" y="9719"/>
                    </a:moveTo>
                    <a:lnTo>
                      <a:pt x="10862" y="65743"/>
                    </a:lnTo>
                    <a:lnTo>
                      <a:pt x="33729" y="65743"/>
                    </a:lnTo>
                    <a:cubicBezTo>
                      <a:pt x="49736" y="65743"/>
                      <a:pt x="63457" y="56025"/>
                      <a:pt x="63457" y="37731"/>
                    </a:cubicBezTo>
                    <a:cubicBezTo>
                      <a:pt x="63457" y="19437"/>
                      <a:pt x="49736" y="10290"/>
                      <a:pt x="33729" y="10290"/>
                    </a:cubicBezTo>
                    <a:lnTo>
                      <a:pt x="10862" y="10290"/>
                    </a:lnTo>
                    <a:lnTo>
                      <a:pt x="10862" y="9719"/>
                    </a:lnTo>
                    <a:close/>
                  </a:path>
                </a:pathLst>
              </a:custGeom>
              <a:solidFill>
                <a:srgbClr val="231F20"/>
              </a:solidFill>
              <a:ln w="5707" cap="flat">
                <a:noFill/>
                <a:prstDash val="solid"/>
                <a:miter/>
              </a:ln>
            </p:spPr>
            <p:txBody>
              <a:bodyPr rtlCol="0" anchor="ctr"/>
              <a:lstStyle/>
              <a:p>
                <a:endParaRPr lang="en-US"/>
              </a:p>
            </p:txBody>
          </p:sp>
          <p:sp>
            <p:nvSpPr>
              <p:cNvPr id="47" name="Freeform 74">
                <a:extLst>
                  <a:ext uri="{FF2B5EF4-FFF2-40B4-BE49-F238E27FC236}">
                    <a16:creationId xmlns:a16="http://schemas.microsoft.com/office/drawing/2014/main" id="{ADA57405-BFEB-3AC9-DF19-FF6BAA4A1FAB}"/>
                  </a:ext>
                </a:extLst>
              </p:cNvPr>
              <p:cNvSpPr/>
              <p:nvPr/>
            </p:nvSpPr>
            <p:spPr>
              <a:xfrm>
                <a:off x="1322699" y="6463536"/>
                <a:ext cx="62884" cy="81750"/>
              </a:xfrm>
              <a:custGeom>
                <a:avLst/>
                <a:gdLst>
                  <a:gd name="connsiteX0" fmla="*/ 52595 w 62884"/>
                  <a:gd name="connsiteY0" fmla="*/ 25726 h 81750"/>
                  <a:gd name="connsiteX1" fmla="*/ 33158 w 62884"/>
                  <a:gd name="connsiteY1" fmla="*/ 9147 h 81750"/>
                  <a:gd name="connsiteX2" fmla="*/ 9147 w 62884"/>
                  <a:gd name="connsiteY2" fmla="*/ 17722 h 81750"/>
                  <a:gd name="connsiteX3" fmla="*/ 4002 w 62884"/>
                  <a:gd name="connsiteY3" fmla="*/ 9719 h 81750"/>
                  <a:gd name="connsiteX4" fmla="*/ 33729 w 62884"/>
                  <a:gd name="connsiteY4" fmla="*/ 0 h 81750"/>
                  <a:gd name="connsiteX5" fmla="*/ 62885 w 62884"/>
                  <a:gd name="connsiteY5" fmla="*/ 26297 h 81750"/>
                  <a:gd name="connsiteX6" fmla="*/ 62885 w 62884"/>
                  <a:gd name="connsiteY6" fmla="*/ 79464 h 81750"/>
                  <a:gd name="connsiteX7" fmla="*/ 52023 w 62884"/>
                  <a:gd name="connsiteY7" fmla="*/ 79464 h 81750"/>
                  <a:gd name="connsiteX8" fmla="*/ 52023 w 62884"/>
                  <a:gd name="connsiteY8" fmla="*/ 69745 h 81750"/>
                  <a:gd name="connsiteX9" fmla="*/ 28012 w 62884"/>
                  <a:gd name="connsiteY9" fmla="*/ 81750 h 81750"/>
                  <a:gd name="connsiteX10" fmla="*/ 0 w 62884"/>
                  <a:gd name="connsiteY10" fmla="*/ 58311 h 81750"/>
                  <a:gd name="connsiteX11" fmla="*/ 26297 w 62884"/>
                  <a:gd name="connsiteY11" fmla="*/ 35444 h 81750"/>
                  <a:gd name="connsiteX12" fmla="*/ 44591 w 62884"/>
                  <a:gd name="connsiteY12" fmla="*/ 35444 h 81750"/>
                  <a:gd name="connsiteX13" fmla="*/ 52023 w 62884"/>
                  <a:gd name="connsiteY13" fmla="*/ 28584 h 81750"/>
                  <a:gd name="connsiteX14" fmla="*/ 52595 w 62884"/>
                  <a:gd name="connsiteY14" fmla="*/ 25726 h 81750"/>
                  <a:gd name="connsiteX15" fmla="*/ 52595 w 62884"/>
                  <a:gd name="connsiteY15" fmla="*/ 25726 h 81750"/>
                  <a:gd name="connsiteX16" fmla="*/ 52595 w 62884"/>
                  <a:gd name="connsiteY16" fmla="*/ 51451 h 81750"/>
                  <a:gd name="connsiteX17" fmla="*/ 52595 w 62884"/>
                  <a:gd name="connsiteY17" fmla="*/ 40589 h 81750"/>
                  <a:gd name="connsiteX18" fmla="*/ 42304 w 62884"/>
                  <a:gd name="connsiteY18" fmla="*/ 43448 h 81750"/>
                  <a:gd name="connsiteX19" fmla="*/ 28012 w 62884"/>
                  <a:gd name="connsiteY19" fmla="*/ 43448 h 81750"/>
                  <a:gd name="connsiteX20" fmla="*/ 11434 w 62884"/>
                  <a:gd name="connsiteY20" fmla="*/ 57168 h 81750"/>
                  <a:gd name="connsiteX21" fmla="*/ 29727 w 62884"/>
                  <a:gd name="connsiteY21" fmla="*/ 72032 h 81750"/>
                  <a:gd name="connsiteX22" fmla="*/ 52595 w 62884"/>
                  <a:gd name="connsiteY22" fmla="*/ 51451 h 81750"/>
                  <a:gd name="connsiteX23" fmla="*/ 52595 w 62884"/>
                  <a:gd name="connsiteY23" fmla="*/ 5145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884" h="81750">
                    <a:moveTo>
                      <a:pt x="52595" y="25726"/>
                    </a:moveTo>
                    <a:cubicBezTo>
                      <a:pt x="52595" y="13720"/>
                      <a:pt x="43448" y="9147"/>
                      <a:pt x="33158" y="9147"/>
                    </a:cubicBezTo>
                    <a:cubicBezTo>
                      <a:pt x="23439" y="9147"/>
                      <a:pt x="16007" y="13149"/>
                      <a:pt x="9147" y="17722"/>
                    </a:cubicBezTo>
                    <a:lnTo>
                      <a:pt x="4002" y="9719"/>
                    </a:lnTo>
                    <a:cubicBezTo>
                      <a:pt x="9147" y="5717"/>
                      <a:pt x="20009" y="0"/>
                      <a:pt x="33729" y="0"/>
                    </a:cubicBezTo>
                    <a:cubicBezTo>
                      <a:pt x="52023" y="0"/>
                      <a:pt x="62885" y="10290"/>
                      <a:pt x="62885" y="26297"/>
                    </a:cubicBezTo>
                    <a:lnTo>
                      <a:pt x="62885" y="79464"/>
                    </a:lnTo>
                    <a:lnTo>
                      <a:pt x="52023" y="79464"/>
                    </a:lnTo>
                    <a:lnTo>
                      <a:pt x="52023" y="69745"/>
                    </a:lnTo>
                    <a:cubicBezTo>
                      <a:pt x="47450" y="77749"/>
                      <a:pt x="37159" y="81750"/>
                      <a:pt x="28012" y="81750"/>
                    </a:cubicBezTo>
                    <a:cubicBezTo>
                      <a:pt x="11434" y="81750"/>
                      <a:pt x="0" y="72032"/>
                      <a:pt x="0" y="58311"/>
                    </a:cubicBezTo>
                    <a:cubicBezTo>
                      <a:pt x="0" y="44591"/>
                      <a:pt x="10290" y="35444"/>
                      <a:pt x="26297" y="35444"/>
                    </a:cubicBezTo>
                    <a:lnTo>
                      <a:pt x="44591" y="35444"/>
                    </a:lnTo>
                    <a:cubicBezTo>
                      <a:pt x="49736" y="35444"/>
                      <a:pt x="52023" y="32586"/>
                      <a:pt x="52023" y="28584"/>
                    </a:cubicBezTo>
                    <a:lnTo>
                      <a:pt x="52595" y="25726"/>
                    </a:lnTo>
                    <a:lnTo>
                      <a:pt x="52595" y="25726"/>
                    </a:lnTo>
                    <a:close/>
                    <a:moveTo>
                      <a:pt x="52595" y="51451"/>
                    </a:moveTo>
                    <a:lnTo>
                      <a:pt x="52595" y="40589"/>
                    </a:lnTo>
                    <a:cubicBezTo>
                      <a:pt x="50880" y="42876"/>
                      <a:pt x="46878" y="43448"/>
                      <a:pt x="42304" y="43448"/>
                    </a:cubicBezTo>
                    <a:lnTo>
                      <a:pt x="28012" y="43448"/>
                    </a:lnTo>
                    <a:cubicBezTo>
                      <a:pt x="16579" y="43448"/>
                      <a:pt x="11434" y="49165"/>
                      <a:pt x="11434" y="57168"/>
                    </a:cubicBezTo>
                    <a:cubicBezTo>
                      <a:pt x="11434" y="64028"/>
                      <a:pt x="16579" y="72032"/>
                      <a:pt x="29727" y="72032"/>
                    </a:cubicBezTo>
                    <a:cubicBezTo>
                      <a:pt x="41733" y="72032"/>
                      <a:pt x="52595" y="65743"/>
                      <a:pt x="52595" y="51451"/>
                    </a:cubicBezTo>
                    <a:lnTo>
                      <a:pt x="52595" y="51451"/>
                    </a:lnTo>
                    <a:close/>
                  </a:path>
                </a:pathLst>
              </a:custGeom>
              <a:solidFill>
                <a:srgbClr val="231F20"/>
              </a:solidFill>
              <a:ln w="5707" cap="flat">
                <a:noFill/>
                <a:prstDash val="solid"/>
                <a:miter/>
              </a:ln>
            </p:spPr>
            <p:txBody>
              <a:bodyPr rtlCol="0" anchor="ctr"/>
              <a:lstStyle/>
              <a:p>
                <a:endParaRPr lang="en-US"/>
              </a:p>
            </p:txBody>
          </p:sp>
          <p:sp>
            <p:nvSpPr>
              <p:cNvPr id="48" name="Freeform 75">
                <a:extLst>
                  <a:ext uri="{FF2B5EF4-FFF2-40B4-BE49-F238E27FC236}">
                    <a16:creationId xmlns:a16="http://schemas.microsoft.com/office/drawing/2014/main" id="{96FE11A6-A3D0-A2ED-46AA-627D944BDC0E}"/>
                  </a:ext>
                </a:extLst>
              </p:cNvPr>
              <p:cNvSpPr/>
              <p:nvPr/>
            </p:nvSpPr>
            <p:spPr>
              <a:xfrm>
                <a:off x="1410166" y="6463536"/>
                <a:ext cx="39445" cy="78891"/>
              </a:xfrm>
              <a:custGeom>
                <a:avLst/>
                <a:gdLst>
                  <a:gd name="connsiteX0" fmla="*/ 38874 w 39445"/>
                  <a:gd name="connsiteY0" fmla="*/ 10862 h 78891"/>
                  <a:gd name="connsiteX1" fmla="*/ 33729 w 39445"/>
                  <a:gd name="connsiteY1" fmla="*/ 10862 h 78891"/>
                  <a:gd name="connsiteX2" fmla="*/ 10290 w 39445"/>
                  <a:gd name="connsiteY2" fmla="*/ 35444 h 78891"/>
                  <a:gd name="connsiteX3" fmla="*/ 10290 w 39445"/>
                  <a:gd name="connsiteY3" fmla="*/ 78892 h 78891"/>
                  <a:gd name="connsiteX4" fmla="*/ 0 w 39445"/>
                  <a:gd name="connsiteY4" fmla="*/ 78892 h 78891"/>
                  <a:gd name="connsiteX5" fmla="*/ 0 w 39445"/>
                  <a:gd name="connsiteY5" fmla="*/ 1715 h 78891"/>
                  <a:gd name="connsiteX6" fmla="*/ 10290 w 39445"/>
                  <a:gd name="connsiteY6" fmla="*/ 1715 h 78891"/>
                  <a:gd name="connsiteX7" fmla="*/ 10290 w 39445"/>
                  <a:gd name="connsiteY7" fmla="*/ 14864 h 78891"/>
                  <a:gd name="connsiteX8" fmla="*/ 33729 w 39445"/>
                  <a:gd name="connsiteY8" fmla="*/ 0 h 78891"/>
                  <a:gd name="connsiteX9" fmla="*/ 39446 w 39445"/>
                  <a:gd name="connsiteY9" fmla="*/ 572 h 78891"/>
                  <a:gd name="connsiteX10" fmla="*/ 39446 w 39445"/>
                  <a:gd name="connsiteY10" fmla="*/ 10862 h 78891"/>
                  <a:gd name="connsiteX11" fmla="*/ 38874 w 39445"/>
                  <a:gd name="connsiteY11" fmla="*/ 10862 h 7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45" h="78891">
                    <a:moveTo>
                      <a:pt x="38874" y="10862"/>
                    </a:moveTo>
                    <a:lnTo>
                      <a:pt x="33729" y="10862"/>
                    </a:lnTo>
                    <a:cubicBezTo>
                      <a:pt x="20009" y="10862"/>
                      <a:pt x="10290" y="17150"/>
                      <a:pt x="10290" y="35444"/>
                    </a:cubicBezTo>
                    <a:lnTo>
                      <a:pt x="10290" y="78892"/>
                    </a:lnTo>
                    <a:lnTo>
                      <a:pt x="0" y="78892"/>
                    </a:lnTo>
                    <a:lnTo>
                      <a:pt x="0" y="1715"/>
                    </a:lnTo>
                    <a:lnTo>
                      <a:pt x="10290" y="1715"/>
                    </a:lnTo>
                    <a:lnTo>
                      <a:pt x="10290" y="14864"/>
                    </a:lnTo>
                    <a:cubicBezTo>
                      <a:pt x="14864" y="4573"/>
                      <a:pt x="24011" y="0"/>
                      <a:pt x="33729" y="0"/>
                    </a:cubicBezTo>
                    <a:cubicBezTo>
                      <a:pt x="35444" y="0"/>
                      <a:pt x="37159" y="0"/>
                      <a:pt x="39446" y="572"/>
                    </a:cubicBezTo>
                    <a:lnTo>
                      <a:pt x="39446" y="10862"/>
                    </a:lnTo>
                    <a:lnTo>
                      <a:pt x="38874" y="10862"/>
                    </a:lnTo>
                    <a:close/>
                  </a:path>
                </a:pathLst>
              </a:custGeom>
              <a:solidFill>
                <a:srgbClr val="231F20"/>
              </a:solidFill>
              <a:ln w="5707" cap="flat">
                <a:noFill/>
                <a:prstDash val="solid"/>
                <a:miter/>
              </a:ln>
            </p:spPr>
            <p:txBody>
              <a:bodyPr rtlCol="0" anchor="ctr"/>
              <a:lstStyle/>
              <a:p>
                <a:endParaRPr lang="en-US"/>
              </a:p>
            </p:txBody>
          </p:sp>
          <p:sp>
            <p:nvSpPr>
              <p:cNvPr id="49" name="Freeform 76">
                <a:extLst>
                  <a:ext uri="{FF2B5EF4-FFF2-40B4-BE49-F238E27FC236}">
                    <a16:creationId xmlns:a16="http://schemas.microsoft.com/office/drawing/2014/main" id="{C64E908D-4E31-8C2E-AA53-2A056A060F61}"/>
                  </a:ext>
                </a:extLst>
              </p:cNvPr>
              <p:cNvSpPr/>
              <p:nvPr/>
            </p:nvSpPr>
            <p:spPr>
              <a:xfrm>
                <a:off x="1456472" y="6432665"/>
                <a:ext cx="42876" cy="110906"/>
              </a:xfrm>
              <a:custGeom>
                <a:avLst/>
                <a:gdLst>
                  <a:gd name="connsiteX0" fmla="*/ 24011 w 42876"/>
                  <a:gd name="connsiteY0" fmla="*/ 0 h 110906"/>
                  <a:gd name="connsiteX1" fmla="*/ 24011 w 42876"/>
                  <a:gd name="connsiteY1" fmla="*/ 32586 h 110906"/>
                  <a:gd name="connsiteX2" fmla="*/ 42876 w 42876"/>
                  <a:gd name="connsiteY2" fmla="*/ 32586 h 110906"/>
                  <a:gd name="connsiteX3" fmla="*/ 42876 w 42876"/>
                  <a:gd name="connsiteY3" fmla="*/ 41733 h 110906"/>
                  <a:gd name="connsiteX4" fmla="*/ 24011 w 42876"/>
                  <a:gd name="connsiteY4" fmla="*/ 41733 h 110906"/>
                  <a:gd name="connsiteX5" fmla="*/ 24011 w 42876"/>
                  <a:gd name="connsiteY5" fmla="*/ 94327 h 110906"/>
                  <a:gd name="connsiteX6" fmla="*/ 34873 w 42876"/>
                  <a:gd name="connsiteY6" fmla="*/ 101759 h 110906"/>
                  <a:gd name="connsiteX7" fmla="*/ 42876 w 42876"/>
                  <a:gd name="connsiteY7" fmla="*/ 101188 h 110906"/>
                  <a:gd name="connsiteX8" fmla="*/ 42876 w 42876"/>
                  <a:gd name="connsiteY8" fmla="*/ 110334 h 110906"/>
                  <a:gd name="connsiteX9" fmla="*/ 30871 w 42876"/>
                  <a:gd name="connsiteY9" fmla="*/ 110906 h 110906"/>
                  <a:gd name="connsiteX10" fmla="*/ 13149 w 42876"/>
                  <a:gd name="connsiteY10" fmla="*/ 94327 h 110906"/>
                  <a:gd name="connsiteX11" fmla="*/ 13149 w 42876"/>
                  <a:gd name="connsiteY11" fmla="*/ 41733 h 110906"/>
                  <a:gd name="connsiteX12" fmla="*/ 0 w 42876"/>
                  <a:gd name="connsiteY12" fmla="*/ 41733 h 110906"/>
                  <a:gd name="connsiteX13" fmla="*/ 0 w 42876"/>
                  <a:gd name="connsiteY13" fmla="*/ 32586 h 110906"/>
                  <a:gd name="connsiteX14" fmla="*/ 13149 w 42876"/>
                  <a:gd name="connsiteY14" fmla="*/ 32586 h 110906"/>
                  <a:gd name="connsiteX15" fmla="*/ 13149 w 42876"/>
                  <a:gd name="connsiteY15" fmla="*/ 0 h 110906"/>
                  <a:gd name="connsiteX16" fmla="*/ 24011 w 42876"/>
                  <a:gd name="connsiteY16" fmla="*/ 0 h 110906"/>
                  <a:gd name="connsiteX17" fmla="*/ 24011 w 42876"/>
                  <a:gd name="connsiteY17" fmla="*/ 0 h 11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76" h="110906">
                    <a:moveTo>
                      <a:pt x="24011" y="0"/>
                    </a:moveTo>
                    <a:lnTo>
                      <a:pt x="24011" y="32586"/>
                    </a:lnTo>
                    <a:lnTo>
                      <a:pt x="42876" y="32586"/>
                    </a:lnTo>
                    <a:lnTo>
                      <a:pt x="42876" y="41733"/>
                    </a:lnTo>
                    <a:lnTo>
                      <a:pt x="24011" y="41733"/>
                    </a:lnTo>
                    <a:lnTo>
                      <a:pt x="24011" y="94327"/>
                    </a:lnTo>
                    <a:cubicBezTo>
                      <a:pt x="24011" y="101759"/>
                      <a:pt x="29156" y="101759"/>
                      <a:pt x="34873" y="101759"/>
                    </a:cubicBezTo>
                    <a:cubicBezTo>
                      <a:pt x="40018" y="101759"/>
                      <a:pt x="42876" y="101188"/>
                      <a:pt x="42876" y="101188"/>
                    </a:cubicBezTo>
                    <a:lnTo>
                      <a:pt x="42876" y="110334"/>
                    </a:lnTo>
                    <a:cubicBezTo>
                      <a:pt x="42876" y="110334"/>
                      <a:pt x="37159" y="110906"/>
                      <a:pt x="30871" y="110906"/>
                    </a:cubicBezTo>
                    <a:cubicBezTo>
                      <a:pt x="22867" y="110906"/>
                      <a:pt x="13149" y="108619"/>
                      <a:pt x="13149" y="94327"/>
                    </a:cubicBezTo>
                    <a:lnTo>
                      <a:pt x="13149" y="41733"/>
                    </a:lnTo>
                    <a:lnTo>
                      <a:pt x="0" y="41733"/>
                    </a:lnTo>
                    <a:lnTo>
                      <a:pt x="0" y="32586"/>
                    </a:lnTo>
                    <a:lnTo>
                      <a:pt x="13149" y="32586"/>
                    </a:lnTo>
                    <a:lnTo>
                      <a:pt x="13149" y="0"/>
                    </a:lnTo>
                    <a:lnTo>
                      <a:pt x="24011" y="0"/>
                    </a:lnTo>
                    <a:lnTo>
                      <a:pt x="24011" y="0"/>
                    </a:lnTo>
                    <a:close/>
                  </a:path>
                </a:pathLst>
              </a:custGeom>
              <a:solidFill>
                <a:srgbClr val="231F20"/>
              </a:solidFill>
              <a:ln w="5707" cap="flat">
                <a:noFill/>
                <a:prstDash val="solid"/>
                <a:miter/>
              </a:ln>
            </p:spPr>
            <p:txBody>
              <a:bodyPr rtlCol="0" anchor="ctr"/>
              <a:lstStyle/>
              <a:p>
                <a:endParaRPr lang="en-US"/>
              </a:p>
            </p:txBody>
          </p:sp>
          <p:sp>
            <p:nvSpPr>
              <p:cNvPr id="50" name="Freeform 77">
                <a:extLst>
                  <a:ext uri="{FF2B5EF4-FFF2-40B4-BE49-F238E27FC236}">
                    <a16:creationId xmlns:a16="http://schemas.microsoft.com/office/drawing/2014/main" id="{0EB3E127-4C71-327C-E867-944DABB99C61}"/>
                  </a:ext>
                </a:extLst>
              </p:cNvPr>
              <p:cNvSpPr/>
              <p:nvPr/>
            </p:nvSpPr>
            <p:spPr>
              <a:xfrm>
                <a:off x="1545654" y="6462964"/>
                <a:ext cx="80035" cy="81178"/>
              </a:xfrm>
              <a:custGeom>
                <a:avLst/>
                <a:gdLst>
                  <a:gd name="connsiteX0" fmla="*/ 40018 w 80035"/>
                  <a:gd name="connsiteY0" fmla="*/ 0 h 81178"/>
                  <a:gd name="connsiteX1" fmla="*/ 80035 w 80035"/>
                  <a:gd name="connsiteY1" fmla="*/ 40589 h 81178"/>
                  <a:gd name="connsiteX2" fmla="*/ 40018 w 80035"/>
                  <a:gd name="connsiteY2" fmla="*/ 81179 h 81178"/>
                  <a:gd name="connsiteX3" fmla="*/ 0 w 80035"/>
                  <a:gd name="connsiteY3" fmla="*/ 40589 h 81178"/>
                  <a:gd name="connsiteX4" fmla="*/ 40018 w 80035"/>
                  <a:gd name="connsiteY4" fmla="*/ 0 h 81178"/>
                  <a:gd name="connsiteX5" fmla="*/ 40018 w 80035"/>
                  <a:gd name="connsiteY5" fmla="*/ 9719 h 81178"/>
                  <a:gd name="connsiteX6" fmla="*/ 10862 w 80035"/>
                  <a:gd name="connsiteY6" fmla="*/ 41161 h 81178"/>
                  <a:gd name="connsiteX7" fmla="*/ 40018 w 80035"/>
                  <a:gd name="connsiteY7" fmla="*/ 72604 h 81178"/>
                  <a:gd name="connsiteX8" fmla="*/ 69173 w 80035"/>
                  <a:gd name="connsiteY8" fmla="*/ 41161 h 81178"/>
                  <a:gd name="connsiteX9" fmla="*/ 40018 w 80035"/>
                  <a:gd name="connsiteY9" fmla="*/ 9719 h 8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35" h="81178">
                    <a:moveTo>
                      <a:pt x="40018" y="0"/>
                    </a:moveTo>
                    <a:cubicBezTo>
                      <a:pt x="62313" y="0"/>
                      <a:pt x="80035" y="17150"/>
                      <a:pt x="80035" y="40589"/>
                    </a:cubicBezTo>
                    <a:cubicBezTo>
                      <a:pt x="80035" y="64028"/>
                      <a:pt x="62313" y="81179"/>
                      <a:pt x="40018" y="81179"/>
                    </a:cubicBezTo>
                    <a:cubicBezTo>
                      <a:pt x="17722" y="81179"/>
                      <a:pt x="0" y="64028"/>
                      <a:pt x="0" y="40589"/>
                    </a:cubicBezTo>
                    <a:cubicBezTo>
                      <a:pt x="0" y="17150"/>
                      <a:pt x="17722" y="0"/>
                      <a:pt x="40018" y="0"/>
                    </a:cubicBezTo>
                    <a:close/>
                    <a:moveTo>
                      <a:pt x="40018" y="9719"/>
                    </a:moveTo>
                    <a:cubicBezTo>
                      <a:pt x="22867" y="9719"/>
                      <a:pt x="10862" y="23439"/>
                      <a:pt x="10862" y="41161"/>
                    </a:cubicBezTo>
                    <a:cubicBezTo>
                      <a:pt x="10862" y="58883"/>
                      <a:pt x="22867" y="72604"/>
                      <a:pt x="40018" y="72604"/>
                    </a:cubicBezTo>
                    <a:cubicBezTo>
                      <a:pt x="57168" y="72604"/>
                      <a:pt x="69173" y="58883"/>
                      <a:pt x="69173" y="41161"/>
                    </a:cubicBezTo>
                    <a:cubicBezTo>
                      <a:pt x="69173" y="23439"/>
                      <a:pt x="57168" y="9719"/>
                      <a:pt x="40018" y="9719"/>
                    </a:cubicBezTo>
                    <a:close/>
                  </a:path>
                </a:pathLst>
              </a:custGeom>
              <a:solidFill>
                <a:srgbClr val="231F20"/>
              </a:solidFill>
              <a:ln w="5707" cap="flat">
                <a:noFill/>
                <a:prstDash val="solid"/>
                <a:miter/>
              </a:ln>
            </p:spPr>
            <p:txBody>
              <a:bodyPr rtlCol="0" anchor="ctr"/>
              <a:lstStyle/>
              <a:p>
                <a:endParaRPr lang="en-US"/>
              </a:p>
            </p:txBody>
          </p:sp>
          <p:sp>
            <p:nvSpPr>
              <p:cNvPr id="51" name="Freeform 78">
                <a:extLst>
                  <a:ext uri="{FF2B5EF4-FFF2-40B4-BE49-F238E27FC236}">
                    <a16:creationId xmlns:a16="http://schemas.microsoft.com/office/drawing/2014/main" id="{5FE116B1-86BE-B5F6-C72E-9617300DB9E5}"/>
                  </a:ext>
                </a:extLst>
              </p:cNvPr>
              <p:cNvSpPr/>
              <p:nvPr/>
            </p:nvSpPr>
            <p:spPr>
              <a:xfrm>
                <a:off x="1635408" y="6418944"/>
                <a:ext cx="41732" cy="123483"/>
              </a:xfrm>
              <a:custGeom>
                <a:avLst/>
                <a:gdLst>
                  <a:gd name="connsiteX0" fmla="*/ 13720 w 41732"/>
                  <a:gd name="connsiteY0" fmla="*/ 18294 h 123483"/>
                  <a:gd name="connsiteX1" fmla="*/ 31442 w 41732"/>
                  <a:gd name="connsiteY1" fmla="*/ 0 h 123483"/>
                  <a:gd name="connsiteX2" fmla="*/ 41733 w 41732"/>
                  <a:gd name="connsiteY2" fmla="*/ 572 h 123483"/>
                  <a:gd name="connsiteX3" fmla="*/ 41733 w 41732"/>
                  <a:gd name="connsiteY3" fmla="*/ 9719 h 123483"/>
                  <a:gd name="connsiteX4" fmla="*/ 33729 w 41732"/>
                  <a:gd name="connsiteY4" fmla="*/ 9147 h 123483"/>
                  <a:gd name="connsiteX5" fmla="*/ 24011 w 41732"/>
                  <a:gd name="connsiteY5" fmla="*/ 19437 h 123483"/>
                  <a:gd name="connsiteX6" fmla="*/ 24011 w 41732"/>
                  <a:gd name="connsiteY6" fmla="*/ 45734 h 123483"/>
                  <a:gd name="connsiteX7" fmla="*/ 40018 w 41732"/>
                  <a:gd name="connsiteY7" fmla="*/ 45734 h 123483"/>
                  <a:gd name="connsiteX8" fmla="*/ 40018 w 41732"/>
                  <a:gd name="connsiteY8" fmla="*/ 54881 h 123483"/>
                  <a:gd name="connsiteX9" fmla="*/ 24011 w 41732"/>
                  <a:gd name="connsiteY9" fmla="*/ 54881 h 123483"/>
                  <a:gd name="connsiteX10" fmla="*/ 24011 w 41732"/>
                  <a:gd name="connsiteY10" fmla="*/ 123483 h 123483"/>
                  <a:gd name="connsiteX11" fmla="*/ 13149 w 41732"/>
                  <a:gd name="connsiteY11" fmla="*/ 123483 h 123483"/>
                  <a:gd name="connsiteX12" fmla="*/ 13149 w 41732"/>
                  <a:gd name="connsiteY12" fmla="*/ 54881 h 123483"/>
                  <a:gd name="connsiteX13" fmla="*/ 0 w 41732"/>
                  <a:gd name="connsiteY13" fmla="*/ 54881 h 123483"/>
                  <a:gd name="connsiteX14" fmla="*/ 0 w 41732"/>
                  <a:gd name="connsiteY14" fmla="*/ 45734 h 123483"/>
                  <a:gd name="connsiteX15" fmla="*/ 13149 w 41732"/>
                  <a:gd name="connsiteY15" fmla="*/ 45734 h 123483"/>
                  <a:gd name="connsiteX16" fmla="*/ 13720 w 41732"/>
                  <a:gd name="connsiteY16" fmla="*/ 18294 h 123483"/>
                  <a:gd name="connsiteX17" fmla="*/ 13720 w 41732"/>
                  <a:gd name="connsiteY17" fmla="*/ 18294 h 12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32" h="123483">
                    <a:moveTo>
                      <a:pt x="13720" y="18294"/>
                    </a:moveTo>
                    <a:cubicBezTo>
                      <a:pt x="13720" y="4002"/>
                      <a:pt x="22867" y="0"/>
                      <a:pt x="31442" y="0"/>
                    </a:cubicBezTo>
                    <a:cubicBezTo>
                      <a:pt x="37159" y="0"/>
                      <a:pt x="41733" y="572"/>
                      <a:pt x="41733" y="572"/>
                    </a:cubicBezTo>
                    <a:lnTo>
                      <a:pt x="41733" y="9719"/>
                    </a:lnTo>
                    <a:cubicBezTo>
                      <a:pt x="41733" y="9719"/>
                      <a:pt x="36588" y="9147"/>
                      <a:pt x="33729" y="9147"/>
                    </a:cubicBezTo>
                    <a:cubicBezTo>
                      <a:pt x="26869" y="9147"/>
                      <a:pt x="24011" y="12005"/>
                      <a:pt x="24011" y="19437"/>
                    </a:cubicBezTo>
                    <a:lnTo>
                      <a:pt x="24011" y="45734"/>
                    </a:lnTo>
                    <a:lnTo>
                      <a:pt x="40018" y="45734"/>
                    </a:lnTo>
                    <a:lnTo>
                      <a:pt x="40018" y="54881"/>
                    </a:lnTo>
                    <a:lnTo>
                      <a:pt x="24011" y="54881"/>
                    </a:lnTo>
                    <a:lnTo>
                      <a:pt x="24011" y="123483"/>
                    </a:lnTo>
                    <a:lnTo>
                      <a:pt x="13149" y="123483"/>
                    </a:lnTo>
                    <a:lnTo>
                      <a:pt x="13149" y="54881"/>
                    </a:lnTo>
                    <a:lnTo>
                      <a:pt x="0" y="54881"/>
                    </a:lnTo>
                    <a:lnTo>
                      <a:pt x="0" y="45734"/>
                    </a:lnTo>
                    <a:lnTo>
                      <a:pt x="13149" y="45734"/>
                    </a:lnTo>
                    <a:lnTo>
                      <a:pt x="13720" y="18294"/>
                    </a:lnTo>
                    <a:lnTo>
                      <a:pt x="13720" y="18294"/>
                    </a:lnTo>
                    <a:close/>
                  </a:path>
                </a:pathLst>
              </a:custGeom>
              <a:solidFill>
                <a:srgbClr val="231F20"/>
              </a:solidFill>
              <a:ln w="5707" cap="flat">
                <a:noFill/>
                <a:prstDash val="solid"/>
                <a:miter/>
              </a:ln>
            </p:spPr>
            <p:txBody>
              <a:bodyPr rtlCol="0" anchor="ctr"/>
              <a:lstStyle/>
              <a:p>
                <a:endParaRPr lang="en-US"/>
              </a:p>
            </p:txBody>
          </p:sp>
          <p:sp>
            <p:nvSpPr>
              <p:cNvPr id="52" name="Freeform 79">
                <a:extLst>
                  <a:ext uri="{FF2B5EF4-FFF2-40B4-BE49-F238E27FC236}">
                    <a16:creationId xmlns:a16="http://schemas.microsoft.com/office/drawing/2014/main" id="{2824A0B2-F153-CB5E-477A-2CF02DCF99E2}"/>
                  </a:ext>
                </a:extLst>
              </p:cNvPr>
              <p:cNvSpPr/>
              <p:nvPr/>
            </p:nvSpPr>
            <p:spPr>
              <a:xfrm>
                <a:off x="1717730" y="6417229"/>
                <a:ext cx="124054" cy="126913"/>
              </a:xfrm>
              <a:custGeom>
                <a:avLst/>
                <a:gdLst>
                  <a:gd name="connsiteX0" fmla="*/ 64028 w 124054"/>
                  <a:gd name="connsiteY0" fmla="*/ 104618 h 126913"/>
                  <a:gd name="connsiteX1" fmla="*/ 97186 w 124054"/>
                  <a:gd name="connsiteY1" fmla="*/ 81179 h 126913"/>
                  <a:gd name="connsiteX2" fmla="*/ 124055 w 124054"/>
                  <a:gd name="connsiteY2" fmla="*/ 81179 h 126913"/>
                  <a:gd name="connsiteX3" fmla="*/ 64028 w 124054"/>
                  <a:gd name="connsiteY3" fmla="*/ 126913 h 126913"/>
                  <a:gd name="connsiteX4" fmla="*/ 0 w 124054"/>
                  <a:gd name="connsiteY4" fmla="*/ 63457 h 126913"/>
                  <a:gd name="connsiteX5" fmla="*/ 64028 w 124054"/>
                  <a:gd name="connsiteY5" fmla="*/ 0 h 126913"/>
                  <a:gd name="connsiteX6" fmla="*/ 124055 w 124054"/>
                  <a:gd name="connsiteY6" fmla="*/ 45734 h 126913"/>
                  <a:gd name="connsiteX7" fmla="*/ 97186 w 124054"/>
                  <a:gd name="connsiteY7" fmla="*/ 45734 h 126913"/>
                  <a:gd name="connsiteX8" fmla="*/ 64028 w 124054"/>
                  <a:gd name="connsiteY8" fmla="*/ 22296 h 126913"/>
                  <a:gd name="connsiteX9" fmla="*/ 25154 w 124054"/>
                  <a:gd name="connsiteY9" fmla="*/ 63457 h 126913"/>
                  <a:gd name="connsiteX10" fmla="*/ 64028 w 124054"/>
                  <a:gd name="connsiteY10" fmla="*/ 104618 h 126913"/>
                  <a:gd name="connsiteX11" fmla="*/ 64028 w 124054"/>
                  <a:gd name="connsiteY11" fmla="*/ 104618 h 1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54" h="126913">
                    <a:moveTo>
                      <a:pt x="64028" y="104618"/>
                    </a:moveTo>
                    <a:cubicBezTo>
                      <a:pt x="80607" y="104618"/>
                      <a:pt x="92612" y="96042"/>
                      <a:pt x="97186" y="81179"/>
                    </a:cubicBezTo>
                    <a:lnTo>
                      <a:pt x="124055" y="81179"/>
                    </a:lnTo>
                    <a:cubicBezTo>
                      <a:pt x="116623" y="110334"/>
                      <a:pt x="91469" y="126913"/>
                      <a:pt x="64028" y="126913"/>
                    </a:cubicBezTo>
                    <a:cubicBezTo>
                      <a:pt x="28012" y="126913"/>
                      <a:pt x="0" y="100616"/>
                      <a:pt x="0" y="63457"/>
                    </a:cubicBezTo>
                    <a:cubicBezTo>
                      <a:pt x="0" y="26297"/>
                      <a:pt x="28012" y="0"/>
                      <a:pt x="64028" y="0"/>
                    </a:cubicBezTo>
                    <a:cubicBezTo>
                      <a:pt x="92041" y="0"/>
                      <a:pt x="117195" y="16579"/>
                      <a:pt x="124055" y="45734"/>
                    </a:cubicBezTo>
                    <a:lnTo>
                      <a:pt x="97186" y="45734"/>
                    </a:lnTo>
                    <a:cubicBezTo>
                      <a:pt x="92612" y="30871"/>
                      <a:pt x="80035" y="22296"/>
                      <a:pt x="64028" y="22296"/>
                    </a:cubicBezTo>
                    <a:cubicBezTo>
                      <a:pt x="40589" y="22296"/>
                      <a:pt x="25154" y="40018"/>
                      <a:pt x="25154" y="63457"/>
                    </a:cubicBezTo>
                    <a:cubicBezTo>
                      <a:pt x="25154" y="86896"/>
                      <a:pt x="41161" y="104618"/>
                      <a:pt x="64028" y="104618"/>
                    </a:cubicBezTo>
                    <a:lnTo>
                      <a:pt x="64028" y="104618"/>
                    </a:lnTo>
                    <a:close/>
                  </a:path>
                </a:pathLst>
              </a:custGeom>
              <a:solidFill>
                <a:srgbClr val="231F20"/>
              </a:solidFill>
              <a:ln w="5707" cap="flat">
                <a:noFill/>
                <a:prstDash val="solid"/>
                <a:miter/>
              </a:ln>
            </p:spPr>
            <p:txBody>
              <a:bodyPr rtlCol="0" anchor="ctr"/>
              <a:lstStyle/>
              <a:p>
                <a:endParaRPr lang="en-US"/>
              </a:p>
            </p:txBody>
          </p:sp>
          <p:sp>
            <p:nvSpPr>
              <p:cNvPr id="53" name="Freeform 80">
                <a:extLst>
                  <a:ext uri="{FF2B5EF4-FFF2-40B4-BE49-F238E27FC236}">
                    <a16:creationId xmlns:a16="http://schemas.microsoft.com/office/drawing/2014/main" id="{041FF938-B676-C2E5-2E2F-84FDD2160296}"/>
                  </a:ext>
                </a:extLst>
              </p:cNvPr>
              <p:cNvSpPr/>
              <p:nvPr/>
            </p:nvSpPr>
            <p:spPr>
              <a:xfrm>
                <a:off x="1856077" y="6419516"/>
                <a:ext cx="22867" cy="122911"/>
              </a:xfrm>
              <a:custGeom>
                <a:avLst/>
                <a:gdLst>
                  <a:gd name="connsiteX0" fmla="*/ 22867 w 22867"/>
                  <a:gd name="connsiteY0" fmla="*/ 122911 h 122911"/>
                  <a:gd name="connsiteX1" fmla="*/ 0 w 22867"/>
                  <a:gd name="connsiteY1" fmla="*/ 122911 h 122911"/>
                  <a:gd name="connsiteX2" fmla="*/ 0 w 22867"/>
                  <a:gd name="connsiteY2" fmla="*/ 0 h 122911"/>
                  <a:gd name="connsiteX3" fmla="*/ 22867 w 22867"/>
                  <a:gd name="connsiteY3" fmla="*/ 0 h 122911"/>
                  <a:gd name="connsiteX4" fmla="*/ 22867 w 22867"/>
                  <a:gd name="connsiteY4" fmla="*/ 122911 h 12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 h="122911">
                    <a:moveTo>
                      <a:pt x="22867" y="122911"/>
                    </a:moveTo>
                    <a:lnTo>
                      <a:pt x="0" y="122911"/>
                    </a:lnTo>
                    <a:lnTo>
                      <a:pt x="0" y="0"/>
                    </a:lnTo>
                    <a:lnTo>
                      <a:pt x="22867" y="0"/>
                    </a:lnTo>
                    <a:lnTo>
                      <a:pt x="22867" y="122911"/>
                    </a:lnTo>
                    <a:close/>
                  </a:path>
                </a:pathLst>
              </a:custGeom>
              <a:solidFill>
                <a:srgbClr val="231F20"/>
              </a:solidFill>
              <a:ln w="5707" cap="flat">
                <a:noFill/>
                <a:prstDash val="solid"/>
                <a:miter/>
              </a:ln>
            </p:spPr>
            <p:txBody>
              <a:bodyPr rtlCol="0" anchor="ctr"/>
              <a:lstStyle/>
              <a:p>
                <a:endParaRPr lang="en-US"/>
              </a:p>
            </p:txBody>
          </p:sp>
          <p:sp>
            <p:nvSpPr>
              <p:cNvPr id="54" name="Freeform 81">
                <a:extLst>
                  <a:ext uri="{FF2B5EF4-FFF2-40B4-BE49-F238E27FC236}">
                    <a16:creationId xmlns:a16="http://schemas.microsoft.com/office/drawing/2014/main" id="{04A81F6B-3640-B667-C796-8F5B6E2B9ABA}"/>
                  </a:ext>
                </a:extLst>
              </p:cNvPr>
              <p:cNvSpPr/>
              <p:nvPr/>
            </p:nvSpPr>
            <p:spPr>
              <a:xfrm>
                <a:off x="1892665"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2 w 73175"/>
                  <a:gd name="connsiteY19" fmla="*/ 49736 h 84608"/>
                  <a:gd name="connsiteX20" fmla="*/ 23439 w 73175"/>
                  <a:gd name="connsiteY20" fmla="*/ 58312 h 84608"/>
                  <a:gd name="connsiteX21" fmla="*/ 34872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5" y="23439"/>
                      <a:pt x="13149" y="26869"/>
                    </a:cubicBezTo>
                    <a:lnTo>
                      <a:pt x="4002" y="9719"/>
                    </a:lnTo>
                    <a:cubicBezTo>
                      <a:pt x="4002" y="9719"/>
                      <a:pt x="18865"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4" y="34873"/>
                      <a:pt x="50880" y="33158"/>
                      <a:pt x="50880" y="30299"/>
                    </a:cubicBezTo>
                    <a:lnTo>
                      <a:pt x="50308" y="29156"/>
                    </a:lnTo>
                    <a:lnTo>
                      <a:pt x="50308" y="29156"/>
                    </a:lnTo>
                    <a:close/>
                    <a:moveTo>
                      <a:pt x="50308" y="53738"/>
                    </a:moveTo>
                    <a:lnTo>
                      <a:pt x="50308" y="48021"/>
                    </a:lnTo>
                    <a:cubicBezTo>
                      <a:pt x="49164" y="49165"/>
                      <a:pt x="46306" y="49736"/>
                      <a:pt x="43448" y="49736"/>
                    </a:cubicBezTo>
                    <a:lnTo>
                      <a:pt x="34872" y="49736"/>
                    </a:lnTo>
                    <a:cubicBezTo>
                      <a:pt x="27441" y="49736"/>
                      <a:pt x="23439" y="53166"/>
                      <a:pt x="23439" y="58312"/>
                    </a:cubicBezTo>
                    <a:cubicBezTo>
                      <a:pt x="23439" y="63457"/>
                      <a:pt x="28012" y="68030"/>
                      <a:pt x="34872"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5" name="Freeform 82">
                <a:extLst>
                  <a:ext uri="{FF2B5EF4-FFF2-40B4-BE49-F238E27FC236}">
                    <a16:creationId xmlns:a16="http://schemas.microsoft.com/office/drawing/2014/main" id="{A1538C03-BC04-E317-DBF9-A7279A999E69}"/>
                  </a:ext>
                </a:extLst>
              </p:cNvPr>
              <p:cNvSpPr/>
              <p:nvPr/>
            </p:nvSpPr>
            <p:spPr>
              <a:xfrm>
                <a:off x="1984705" y="6460677"/>
                <a:ext cx="49164" cy="81750"/>
              </a:xfrm>
              <a:custGeom>
                <a:avLst/>
                <a:gdLst>
                  <a:gd name="connsiteX0" fmla="*/ 49165 w 49164"/>
                  <a:gd name="connsiteY0" fmla="*/ 24011 h 81750"/>
                  <a:gd name="connsiteX1" fmla="*/ 39446 w 49164"/>
                  <a:gd name="connsiteY1" fmla="*/ 24011 h 81750"/>
                  <a:gd name="connsiteX2" fmla="*/ 22867 w 49164"/>
                  <a:gd name="connsiteY2" fmla="*/ 43448 h 81750"/>
                  <a:gd name="connsiteX3" fmla="*/ 22867 w 49164"/>
                  <a:gd name="connsiteY3" fmla="*/ 81750 h 81750"/>
                  <a:gd name="connsiteX4" fmla="*/ 0 w 49164"/>
                  <a:gd name="connsiteY4" fmla="*/ 81750 h 81750"/>
                  <a:gd name="connsiteX5" fmla="*/ 0 w 49164"/>
                  <a:gd name="connsiteY5" fmla="*/ 1143 h 81750"/>
                  <a:gd name="connsiteX6" fmla="*/ 22296 w 49164"/>
                  <a:gd name="connsiteY6" fmla="*/ 1143 h 81750"/>
                  <a:gd name="connsiteX7" fmla="*/ 22296 w 49164"/>
                  <a:gd name="connsiteY7" fmla="*/ 13720 h 81750"/>
                  <a:gd name="connsiteX8" fmla="*/ 42876 w 49164"/>
                  <a:gd name="connsiteY8" fmla="*/ 0 h 81750"/>
                  <a:gd name="connsiteX9" fmla="*/ 49165 w 49164"/>
                  <a:gd name="connsiteY9" fmla="*/ 572 h 81750"/>
                  <a:gd name="connsiteX10" fmla="*/ 49165 w 49164"/>
                  <a:gd name="connsiteY10" fmla="*/ 24011 h 81750"/>
                  <a:gd name="connsiteX11" fmla="*/ 49165 w 49164"/>
                  <a:gd name="connsiteY11" fmla="*/ 2401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64" h="81750">
                    <a:moveTo>
                      <a:pt x="49165" y="24011"/>
                    </a:moveTo>
                    <a:lnTo>
                      <a:pt x="39446" y="24011"/>
                    </a:lnTo>
                    <a:cubicBezTo>
                      <a:pt x="28013" y="24011"/>
                      <a:pt x="22867" y="29156"/>
                      <a:pt x="22867" y="43448"/>
                    </a:cubicBezTo>
                    <a:lnTo>
                      <a:pt x="22867" y="81750"/>
                    </a:lnTo>
                    <a:lnTo>
                      <a:pt x="0" y="81750"/>
                    </a:lnTo>
                    <a:lnTo>
                      <a:pt x="0" y="1143"/>
                    </a:lnTo>
                    <a:lnTo>
                      <a:pt x="22296" y="1143"/>
                    </a:lnTo>
                    <a:lnTo>
                      <a:pt x="22296" y="13720"/>
                    </a:lnTo>
                    <a:cubicBezTo>
                      <a:pt x="25154" y="5145"/>
                      <a:pt x="33158" y="0"/>
                      <a:pt x="42876" y="0"/>
                    </a:cubicBezTo>
                    <a:cubicBezTo>
                      <a:pt x="45163" y="0"/>
                      <a:pt x="46878" y="0"/>
                      <a:pt x="49165" y="572"/>
                    </a:cubicBezTo>
                    <a:lnTo>
                      <a:pt x="49165" y="24011"/>
                    </a:lnTo>
                    <a:lnTo>
                      <a:pt x="49165" y="24011"/>
                    </a:lnTo>
                    <a:close/>
                  </a:path>
                </a:pathLst>
              </a:custGeom>
              <a:solidFill>
                <a:srgbClr val="231F20"/>
              </a:solidFill>
              <a:ln w="5707" cap="flat">
                <a:noFill/>
                <a:prstDash val="solid"/>
                <a:miter/>
              </a:ln>
            </p:spPr>
            <p:txBody>
              <a:bodyPr rtlCol="0" anchor="ctr"/>
              <a:lstStyle/>
              <a:p>
                <a:endParaRPr lang="en-US"/>
              </a:p>
            </p:txBody>
          </p:sp>
          <p:sp>
            <p:nvSpPr>
              <p:cNvPr id="56" name="Freeform 83">
                <a:extLst>
                  <a:ext uri="{FF2B5EF4-FFF2-40B4-BE49-F238E27FC236}">
                    <a16:creationId xmlns:a16="http://schemas.microsoft.com/office/drawing/2014/main" id="{48DDF9E3-1ABD-3028-C8F0-78DF80879ADB}"/>
                  </a:ext>
                </a:extLst>
              </p:cNvPr>
              <p:cNvSpPr/>
              <p:nvPr/>
            </p:nvSpPr>
            <p:spPr>
              <a:xfrm>
                <a:off x="2040158" y="6419516"/>
                <a:ext cx="36587" cy="122911"/>
              </a:xfrm>
              <a:custGeom>
                <a:avLst/>
                <a:gdLst>
                  <a:gd name="connsiteX0" fmla="*/ 34301 w 36587"/>
                  <a:gd name="connsiteY0" fmla="*/ 122911 h 122911"/>
                  <a:gd name="connsiteX1" fmla="*/ 11434 w 36587"/>
                  <a:gd name="connsiteY1" fmla="*/ 122911 h 122911"/>
                  <a:gd name="connsiteX2" fmla="*/ 11434 w 36587"/>
                  <a:gd name="connsiteY2" fmla="*/ 61742 h 122911"/>
                  <a:gd name="connsiteX3" fmla="*/ 0 w 36587"/>
                  <a:gd name="connsiteY3" fmla="*/ 61742 h 122911"/>
                  <a:gd name="connsiteX4" fmla="*/ 0 w 36587"/>
                  <a:gd name="connsiteY4" fmla="*/ 42304 h 122911"/>
                  <a:gd name="connsiteX5" fmla="*/ 34301 w 36587"/>
                  <a:gd name="connsiteY5" fmla="*/ 42304 h 122911"/>
                  <a:gd name="connsiteX6" fmla="*/ 34301 w 36587"/>
                  <a:gd name="connsiteY6" fmla="*/ 122911 h 122911"/>
                  <a:gd name="connsiteX7" fmla="*/ 34301 w 36587"/>
                  <a:gd name="connsiteY7" fmla="*/ 122911 h 122911"/>
                  <a:gd name="connsiteX8" fmla="*/ 21724 w 36587"/>
                  <a:gd name="connsiteY8" fmla="*/ 0 h 122911"/>
                  <a:gd name="connsiteX9" fmla="*/ 36588 w 36587"/>
                  <a:gd name="connsiteY9" fmla="*/ 14864 h 122911"/>
                  <a:gd name="connsiteX10" fmla="*/ 21724 w 36587"/>
                  <a:gd name="connsiteY10" fmla="*/ 29727 h 122911"/>
                  <a:gd name="connsiteX11" fmla="*/ 7432 w 36587"/>
                  <a:gd name="connsiteY11" fmla="*/ 14864 h 122911"/>
                  <a:gd name="connsiteX12" fmla="*/ 21724 w 36587"/>
                  <a:gd name="connsiteY12" fmla="*/ 0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7" h="122911">
                    <a:moveTo>
                      <a:pt x="34301" y="122911"/>
                    </a:moveTo>
                    <a:lnTo>
                      <a:pt x="11434" y="122911"/>
                    </a:lnTo>
                    <a:lnTo>
                      <a:pt x="11434" y="61742"/>
                    </a:lnTo>
                    <a:lnTo>
                      <a:pt x="0" y="61742"/>
                    </a:lnTo>
                    <a:lnTo>
                      <a:pt x="0" y="42304"/>
                    </a:lnTo>
                    <a:lnTo>
                      <a:pt x="34301" y="42304"/>
                    </a:lnTo>
                    <a:lnTo>
                      <a:pt x="34301" y="122911"/>
                    </a:lnTo>
                    <a:lnTo>
                      <a:pt x="34301" y="122911"/>
                    </a:lnTo>
                    <a:close/>
                    <a:moveTo>
                      <a:pt x="21724" y="0"/>
                    </a:moveTo>
                    <a:cubicBezTo>
                      <a:pt x="29727" y="0"/>
                      <a:pt x="36588" y="6860"/>
                      <a:pt x="36588" y="14864"/>
                    </a:cubicBezTo>
                    <a:cubicBezTo>
                      <a:pt x="36588" y="22867"/>
                      <a:pt x="30299" y="29727"/>
                      <a:pt x="21724" y="29727"/>
                    </a:cubicBezTo>
                    <a:cubicBezTo>
                      <a:pt x="13149" y="29727"/>
                      <a:pt x="7432" y="23439"/>
                      <a:pt x="7432" y="14864"/>
                    </a:cubicBezTo>
                    <a:cubicBezTo>
                      <a:pt x="7432" y="6288"/>
                      <a:pt x="13720" y="0"/>
                      <a:pt x="21724" y="0"/>
                    </a:cubicBezTo>
                    <a:close/>
                  </a:path>
                </a:pathLst>
              </a:custGeom>
              <a:solidFill>
                <a:srgbClr val="231F20"/>
              </a:solidFill>
              <a:ln w="5707" cap="flat">
                <a:noFill/>
                <a:prstDash val="solid"/>
                <a:miter/>
              </a:ln>
            </p:spPr>
            <p:txBody>
              <a:bodyPr rtlCol="0" anchor="ctr"/>
              <a:lstStyle/>
              <a:p>
                <a:endParaRPr lang="en-US"/>
              </a:p>
            </p:txBody>
          </p:sp>
          <p:sp>
            <p:nvSpPr>
              <p:cNvPr id="57" name="Freeform 84">
                <a:extLst>
                  <a:ext uri="{FF2B5EF4-FFF2-40B4-BE49-F238E27FC236}">
                    <a16:creationId xmlns:a16="http://schemas.microsoft.com/office/drawing/2014/main" id="{3C48A94E-12A4-5E94-1AA8-A650480472DC}"/>
                  </a:ext>
                </a:extLst>
              </p:cNvPr>
              <p:cNvSpPr/>
              <p:nvPr/>
            </p:nvSpPr>
            <p:spPr>
              <a:xfrm>
                <a:off x="2086465" y="6461821"/>
                <a:ext cx="84036" cy="80607"/>
              </a:xfrm>
              <a:custGeom>
                <a:avLst/>
                <a:gdLst>
                  <a:gd name="connsiteX0" fmla="*/ 41733 w 84036"/>
                  <a:gd name="connsiteY0" fmla="*/ 56025 h 80607"/>
                  <a:gd name="connsiteX1" fmla="*/ 60027 w 84036"/>
                  <a:gd name="connsiteY1" fmla="*/ 0 h 80607"/>
                  <a:gd name="connsiteX2" fmla="*/ 84037 w 84036"/>
                  <a:gd name="connsiteY2" fmla="*/ 0 h 80607"/>
                  <a:gd name="connsiteX3" fmla="*/ 55453 w 84036"/>
                  <a:gd name="connsiteY3" fmla="*/ 80607 h 80607"/>
                  <a:gd name="connsiteX4" fmla="*/ 27441 w 84036"/>
                  <a:gd name="connsiteY4" fmla="*/ 80607 h 80607"/>
                  <a:gd name="connsiteX5" fmla="*/ 0 w 84036"/>
                  <a:gd name="connsiteY5" fmla="*/ 0 h 80607"/>
                  <a:gd name="connsiteX6" fmla="*/ 24582 w 84036"/>
                  <a:gd name="connsiteY6" fmla="*/ 0 h 80607"/>
                  <a:gd name="connsiteX7" fmla="*/ 41733 w 84036"/>
                  <a:gd name="connsiteY7" fmla="*/ 56025 h 80607"/>
                  <a:gd name="connsiteX8" fmla="*/ 41733 w 84036"/>
                  <a:gd name="connsiteY8" fmla="*/ 56025 h 8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36" h="80607">
                    <a:moveTo>
                      <a:pt x="41733" y="56025"/>
                    </a:moveTo>
                    <a:lnTo>
                      <a:pt x="60027" y="0"/>
                    </a:lnTo>
                    <a:lnTo>
                      <a:pt x="84037" y="0"/>
                    </a:lnTo>
                    <a:lnTo>
                      <a:pt x="55453" y="80607"/>
                    </a:lnTo>
                    <a:lnTo>
                      <a:pt x="27441" y="80607"/>
                    </a:lnTo>
                    <a:lnTo>
                      <a:pt x="0" y="0"/>
                    </a:lnTo>
                    <a:lnTo>
                      <a:pt x="24582" y="0"/>
                    </a:lnTo>
                    <a:lnTo>
                      <a:pt x="41733" y="56025"/>
                    </a:lnTo>
                    <a:lnTo>
                      <a:pt x="41733" y="56025"/>
                    </a:lnTo>
                    <a:close/>
                  </a:path>
                </a:pathLst>
              </a:custGeom>
              <a:solidFill>
                <a:srgbClr val="231F20"/>
              </a:solidFill>
              <a:ln w="5707" cap="flat">
                <a:noFill/>
                <a:prstDash val="solid"/>
                <a:miter/>
              </a:ln>
            </p:spPr>
            <p:txBody>
              <a:bodyPr rtlCol="0" anchor="ctr"/>
              <a:lstStyle/>
              <a:p>
                <a:endParaRPr lang="en-US"/>
              </a:p>
            </p:txBody>
          </p:sp>
          <p:sp>
            <p:nvSpPr>
              <p:cNvPr id="58" name="Freeform 85">
                <a:extLst>
                  <a:ext uri="{FF2B5EF4-FFF2-40B4-BE49-F238E27FC236}">
                    <a16:creationId xmlns:a16="http://schemas.microsoft.com/office/drawing/2014/main" id="{F34DD2DB-7D32-269F-05FF-08A615E41075}"/>
                  </a:ext>
                </a:extLst>
              </p:cNvPr>
              <p:cNvSpPr/>
              <p:nvPr/>
            </p:nvSpPr>
            <p:spPr>
              <a:xfrm>
                <a:off x="2173932"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3 w 73175"/>
                  <a:gd name="connsiteY19" fmla="*/ 49736 h 84608"/>
                  <a:gd name="connsiteX20" fmla="*/ 23439 w 73175"/>
                  <a:gd name="connsiteY20" fmla="*/ 58312 h 84608"/>
                  <a:gd name="connsiteX21" fmla="*/ 34873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6" y="23439"/>
                      <a:pt x="13149" y="26869"/>
                    </a:cubicBezTo>
                    <a:lnTo>
                      <a:pt x="4002" y="9719"/>
                    </a:lnTo>
                    <a:cubicBezTo>
                      <a:pt x="4002" y="9719"/>
                      <a:pt x="18866"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5" y="34873"/>
                      <a:pt x="50880" y="33158"/>
                      <a:pt x="50880" y="30299"/>
                    </a:cubicBezTo>
                    <a:lnTo>
                      <a:pt x="50308" y="29156"/>
                    </a:lnTo>
                    <a:lnTo>
                      <a:pt x="50308" y="29156"/>
                    </a:lnTo>
                    <a:close/>
                    <a:moveTo>
                      <a:pt x="50308" y="53738"/>
                    </a:moveTo>
                    <a:lnTo>
                      <a:pt x="50308" y="48021"/>
                    </a:lnTo>
                    <a:cubicBezTo>
                      <a:pt x="49165" y="49165"/>
                      <a:pt x="46306" y="49736"/>
                      <a:pt x="43448" y="49736"/>
                    </a:cubicBezTo>
                    <a:lnTo>
                      <a:pt x="34873" y="49736"/>
                    </a:lnTo>
                    <a:cubicBezTo>
                      <a:pt x="27441" y="49736"/>
                      <a:pt x="23439" y="53166"/>
                      <a:pt x="23439" y="58312"/>
                    </a:cubicBezTo>
                    <a:cubicBezTo>
                      <a:pt x="23439" y="63457"/>
                      <a:pt x="28012" y="68030"/>
                      <a:pt x="34873"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9" name="Freeform 86">
                <a:extLst>
                  <a:ext uri="{FF2B5EF4-FFF2-40B4-BE49-F238E27FC236}">
                    <a16:creationId xmlns:a16="http://schemas.microsoft.com/office/drawing/2014/main" id="{70D9430D-A48B-FE46-0146-277114933C53}"/>
                  </a:ext>
                </a:extLst>
              </p:cNvPr>
              <p:cNvSpPr/>
              <p:nvPr/>
            </p:nvSpPr>
            <p:spPr>
              <a:xfrm>
                <a:off x="2259112" y="6431521"/>
                <a:ext cx="53166" cy="112049"/>
              </a:xfrm>
              <a:custGeom>
                <a:avLst/>
                <a:gdLst>
                  <a:gd name="connsiteX0" fmla="*/ 35444 w 53166"/>
                  <a:gd name="connsiteY0" fmla="*/ 0 h 112049"/>
                  <a:gd name="connsiteX1" fmla="*/ 35444 w 53166"/>
                  <a:gd name="connsiteY1" fmla="*/ 30299 h 112049"/>
                  <a:gd name="connsiteX2" fmla="*/ 52595 w 53166"/>
                  <a:gd name="connsiteY2" fmla="*/ 30299 h 112049"/>
                  <a:gd name="connsiteX3" fmla="*/ 52595 w 53166"/>
                  <a:gd name="connsiteY3" fmla="*/ 49736 h 112049"/>
                  <a:gd name="connsiteX4" fmla="*/ 35444 w 53166"/>
                  <a:gd name="connsiteY4" fmla="*/ 49736 h 112049"/>
                  <a:gd name="connsiteX5" fmla="*/ 35444 w 53166"/>
                  <a:gd name="connsiteY5" fmla="*/ 86324 h 112049"/>
                  <a:gd name="connsiteX6" fmla="*/ 42876 w 53166"/>
                  <a:gd name="connsiteY6" fmla="*/ 92041 h 112049"/>
                  <a:gd name="connsiteX7" fmla="*/ 53166 w 53166"/>
                  <a:gd name="connsiteY7" fmla="*/ 91469 h 112049"/>
                  <a:gd name="connsiteX8" fmla="*/ 53166 w 53166"/>
                  <a:gd name="connsiteY8" fmla="*/ 110906 h 112049"/>
                  <a:gd name="connsiteX9" fmla="*/ 35444 w 53166"/>
                  <a:gd name="connsiteY9" fmla="*/ 112050 h 112049"/>
                  <a:gd name="connsiteX10" fmla="*/ 12577 w 53166"/>
                  <a:gd name="connsiteY10" fmla="*/ 93756 h 112049"/>
                  <a:gd name="connsiteX11" fmla="*/ 12577 w 53166"/>
                  <a:gd name="connsiteY11" fmla="*/ 49736 h 112049"/>
                  <a:gd name="connsiteX12" fmla="*/ 0 w 53166"/>
                  <a:gd name="connsiteY12" fmla="*/ 49736 h 112049"/>
                  <a:gd name="connsiteX13" fmla="*/ 0 w 53166"/>
                  <a:gd name="connsiteY13" fmla="*/ 30299 h 112049"/>
                  <a:gd name="connsiteX14" fmla="*/ 12577 w 53166"/>
                  <a:gd name="connsiteY14" fmla="*/ 30299 h 112049"/>
                  <a:gd name="connsiteX15" fmla="*/ 12577 w 53166"/>
                  <a:gd name="connsiteY15" fmla="*/ 0 h 112049"/>
                  <a:gd name="connsiteX16" fmla="*/ 35444 w 53166"/>
                  <a:gd name="connsiteY16" fmla="*/ 0 h 112049"/>
                  <a:gd name="connsiteX17" fmla="*/ 35444 w 53166"/>
                  <a:gd name="connsiteY17" fmla="*/ 0 h 11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66" h="112049">
                    <a:moveTo>
                      <a:pt x="35444" y="0"/>
                    </a:moveTo>
                    <a:lnTo>
                      <a:pt x="35444" y="30299"/>
                    </a:lnTo>
                    <a:lnTo>
                      <a:pt x="52595" y="30299"/>
                    </a:lnTo>
                    <a:lnTo>
                      <a:pt x="52595" y="49736"/>
                    </a:lnTo>
                    <a:lnTo>
                      <a:pt x="35444" y="49736"/>
                    </a:lnTo>
                    <a:lnTo>
                      <a:pt x="35444" y="86324"/>
                    </a:lnTo>
                    <a:cubicBezTo>
                      <a:pt x="35444" y="91469"/>
                      <a:pt x="39446" y="92041"/>
                      <a:pt x="42876" y="92041"/>
                    </a:cubicBezTo>
                    <a:cubicBezTo>
                      <a:pt x="48593" y="92041"/>
                      <a:pt x="53166" y="91469"/>
                      <a:pt x="53166" y="91469"/>
                    </a:cubicBezTo>
                    <a:lnTo>
                      <a:pt x="53166" y="110906"/>
                    </a:lnTo>
                    <a:cubicBezTo>
                      <a:pt x="53166" y="110906"/>
                      <a:pt x="42305" y="112050"/>
                      <a:pt x="35444" y="112050"/>
                    </a:cubicBezTo>
                    <a:cubicBezTo>
                      <a:pt x="24011" y="112050"/>
                      <a:pt x="12577" y="110334"/>
                      <a:pt x="12577" y="93756"/>
                    </a:cubicBezTo>
                    <a:lnTo>
                      <a:pt x="12577" y="49736"/>
                    </a:lnTo>
                    <a:lnTo>
                      <a:pt x="0" y="49736"/>
                    </a:lnTo>
                    <a:lnTo>
                      <a:pt x="0" y="30299"/>
                    </a:lnTo>
                    <a:lnTo>
                      <a:pt x="12577" y="30299"/>
                    </a:lnTo>
                    <a:lnTo>
                      <a:pt x="12577" y="0"/>
                    </a:lnTo>
                    <a:lnTo>
                      <a:pt x="35444" y="0"/>
                    </a:lnTo>
                    <a:lnTo>
                      <a:pt x="35444" y="0"/>
                    </a:lnTo>
                    <a:close/>
                  </a:path>
                </a:pathLst>
              </a:custGeom>
              <a:solidFill>
                <a:srgbClr val="231F20"/>
              </a:solidFill>
              <a:ln w="5707" cap="flat">
                <a:noFill/>
                <a:prstDash val="solid"/>
                <a:miter/>
              </a:ln>
            </p:spPr>
            <p:txBody>
              <a:bodyPr rtlCol="0" anchor="ctr"/>
              <a:lstStyle/>
              <a:p>
                <a:endParaRPr lang="en-US"/>
              </a:p>
            </p:txBody>
          </p:sp>
          <p:sp>
            <p:nvSpPr>
              <p:cNvPr id="60" name="Freeform 87">
                <a:extLst>
                  <a:ext uri="{FF2B5EF4-FFF2-40B4-BE49-F238E27FC236}">
                    <a16:creationId xmlns:a16="http://schemas.microsoft.com/office/drawing/2014/main" id="{EEA66B5A-8D8D-CD3B-3E78-4365D143595D}"/>
                  </a:ext>
                </a:extLst>
              </p:cNvPr>
              <p:cNvSpPr/>
              <p:nvPr/>
            </p:nvSpPr>
            <p:spPr>
              <a:xfrm>
                <a:off x="2321997" y="6459534"/>
                <a:ext cx="84608" cy="84608"/>
              </a:xfrm>
              <a:custGeom>
                <a:avLst/>
                <a:gdLst>
                  <a:gd name="connsiteX0" fmla="*/ 84609 w 84608"/>
                  <a:gd name="connsiteY0" fmla="*/ 49165 h 84608"/>
                  <a:gd name="connsiteX1" fmla="*/ 24582 w 84608"/>
                  <a:gd name="connsiteY1" fmla="*/ 49165 h 84608"/>
                  <a:gd name="connsiteX2" fmla="*/ 42876 w 84608"/>
                  <a:gd name="connsiteY2" fmla="*/ 65172 h 84608"/>
                  <a:gd name="connsiteX3" fmla="*/ 58883 w 84608"/>
                  <a:gd name="connsiteY3" fmla="*/ 57168 h 84608"/>
                  <a:gd name="connsiteX4" fmla="*/ 82322 w 84608"/>
                  <a:gd name="connsiteY4" fmla="*/ 59455 h 84608"/>
                  <a:gd name="connsiteX5" fmla="*/ 42305 w 84608"/>
                  <a:gd name="connsiteY5" fmla="*/ 84609 h 84608"/>
                  <a:gd name="connsiteX6" fmla="*/ 0 w 84608"/>
                  <a:gd name="connsiteY6" fmla="*/ 42304 h 84608"/>
                  <a:gd name="connsiteX7" fmla="*/ 41733 w 84608"/>
                  <a:gd name="connsiteY7" fmla="*/ 0 h 84608"/>
                  <a:gd name="connsiteX8" fmla="*/ 84037 w 84608"/>
                  <a:gd name="connsiteY8" fmla="*/ 48021 h 84608"/>
                  <a:gd name="connsiteX9" fmla="*/ 84609 w 84608"/>
                  <a:gd name="connsiteY9" fmla="*/ 49165 h 84608"/>
                  <a:gd name="connsiteX10" fmla="*/ 84609 w 84608"/>
                  <a:gd name="connsiteY10" fmla="*/ 49165 h 84608"/>
                  <a:gd name="connsiteX11" fmla="*/ 24582 w 84608"/>
                  <a:gd name="connsiteY11" fmla="*/ 34301 h 84608"/>
                  <a:gd name="connsiteX12" fmla="*/ 60598 w 84608"/>
                  <a:gd name="connsiteY12" fmla="*/ 34301 h 84608"/>
                  <a:gd name="connsiteX13" fmla="*/ 42876 w 84608"/>
                  <a:gd name="connsiteY13" fmla="*/ 19437 h 84608"/>
                  <a:gd name="connsiteX14" fmla="*/ 24582 w 84608"/>
                  <a:gd name="connsiteY14" fmla="*/ 34301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608" h="84608">
                    <a:moveTo>
                      <a:pt x="84609" y="49165"/>
                    </a:moveTo>
                    <a:lnTo>
                      <a:pt x="24582" y="49165"/>
                    </a:lnTo>
                    <a:cubicBezTo>
                      <a:pt x="25726" y="58311"/>
                      <a:pt x="32586" y="65172"/>
                      <a:pt x="42876" y="65172"/>
                    </a:cubicBezTo>
                    <a:cubicBezTo>
                      <a:pt x="49736" y="65172"/>
                      <a:pt x="56025" y="62313"/>
                      <a:pt x="58883" y="57168"/>
                    </a:cubicBezTo>
                    <a:lnTo>
                      <a:pt x="82322" y="59455"/>
                    </a:lnTo>
                    <a:cubicBezTo>
                      <a:pt x="74890" y="76605"/>
                      <a:pt x="60027" y="84609"/>
                      <a:pt x="42305" y="84609"/>
                    </a:cubicBezTo>
                    <a:cubicBezTo>
                      <a:pt x="18294" y="84609"/>
                      <a:pt x="0" y="66887"/>
                      <a:pt x="0" y="42304"/>
                    </a:cubicBezTo>
                    <a:cubicBezTo>
                      <a:pt x="0" y="17722"/>
                      <a:pt x="17722" y="0"/>
                      <a:pt x="41733" y="0"/>
                    </a:cubicBezTo>
                    <a:cubicBezTo>
                      <a:pt x="64028" y="0"/>
                      <a:pt x="84037" y="14292"/>
                      <a:pt x="84037" y="48021"/>
                    </a:cubicBezTo>
                    <a:lnTo>
                      <a:pt x="84609" y="49165"/>
                    </a:lnTo>
                    <a:lnTo>
                      <a:pt x="84609" y="49165"/>
                    </a:lnTo>
                    <a:close/>
                    <a:moveTo>
                      <a:pt x="24582" y="34301"/>
                    </a:moveTo>
                    <a:lnTo>
                      <a:pt x="60598" y="34301"/>
                    </a:lnTo>
                    <a:cubicBezTo>
                      <a:pt x="59455" y="26297"/>
                      <a:pt x="52595" y="19437"/>
                      <a:pt x="42876" y="19437"/>
                    </a:cubicBezTo>
                    <a:cubicBezTo>
                      <a:pt x="33158" y="19437"/>
                      <a:pt x="26297" y="25726"/>
                      <a:pt x="24582" y="34301"/>
                    </a:cubicBezTo>
                    <a:close/>
                  </a:path>
                </a:pathLst>
              </a:custGeom>
              <a:solidFill>
                <a:srgbClr val="231F20"/>
              </a:solidFill>
              <a:ln w="5707" cap="flat">
                <a:noFill/>
                <a:prstDash val="solid"/>
                <a:miter/>
              </a:ln>
            </p:spPr>
            <p:txBody>
              <a:bodyPr rtlCol="0" anchor="ctr"/>
              <a:lstStyle/>
              <a:p>
                <a:endParaRPr lang="en-US"/>
              </a:p>
            </p:txBody>
          </p:sp>
        </p:grpSp>
        <p:grpSp>
          <p:nvGrpSpPr>
            <p:cNvPr id="7" name="Graphic 6">
              <a:extLst>
                <a:ext uri="{FF2B5EF4-FFF2-40B4-BE49-F238E27FC236}">
                  <a16:creationId xmlns:a16="http://schemas.microsoft.com/office/drawing/2014/main" id="{62E458FE-E83A-D210-CB36-0CC64CB6C0C0}"/>
                </a:ext>
              </a:extLst>
            </p:cNvPr>
            <p:cNvGrpSpPr/>
            <p:nvPr/>
          </p:nvGrpSpPr>
          <p:grpSpPr>
            <a:xfrm>
              <a:off x="554931" y="5926155"/>
              <a:ext cx="925551" cy="295613"/>
              <a:chOff x="554931" y="5926155"/>
              <a:chExt cx="925551" cy="295613"/>
            </a:xfrm>
            <a:solidFill>
              <a:srgbClr val="000000"/>
            </a:solidFill>
          </p:grpSpPr>
          <p:sp>
            <p:nvSpPr>
              <p:cNvPr id="36" name="Freeform 63">
                <a:extLst>
                  <a:ext uri="{FF2B5EF4-FFF2-40B4-BE49-F238E27FC236}">
                    <a16:creationId xmlns:a16="http://schemas.microsoft.com/office/drawing/2014/main" id="{84217895-7524-F769-74DA-A86AE630B286}"/>
                  </a:ext>
                </a:extLst>
              </p:cNvPr>
              <p:cNvSpPr/>
              <p:nvPr/>
            </p:nvSpPr>
            <p:spPr>
              <a:xfrm>
                <a:off x="1450184" y="6186260"/>
                <a:ext cx="30299" cy="32035"/>
              </a:xfrm>
              <a:custGeom>
                <a:avLst/>
                <a:gdLst>
                  <a:gd name="connsiteX0" fmla="*/ 0 w 30299"/>
                  <a:gd name="connsiteY0" fmla="*/ 16018 h 32035"/>
                  <a:gd name="connsiteX1" fmla="*/ 4573 w 30299"/>
                  <a:gd name="connsiteY1" fmla="*/ 4584 h 32035"/>
                  <a:gd name="connsiteX2" fmla="*/ 25154 w 30299"/>
                  <a:gd name="connsiteY2" fmla="*/ 4012 h 32035"/>
                  <a:gd name="connsiteX3" fmla="*/ 25154 w 30299"/>
                  <a:gd name="connsiteY3" fmla="*/ 4012 h 32035"/>
                  <a:gd name="connsiteX4" fmla="*/ 25726 w 30299"/>
                  <a:gd name="connsiteY4" fmla="*/ 4584 h 32035"/>
                  <a:gd name="connsiteX5" fmla="*/ 30299 w 30299"/>
                  <a:gd name="connsiteY5" fmla="*/ 16018 h 32035"/>
                  <a:gd name="connsiteX6" fmla="*/ 25726 w 30299"/>
                  <a:gd name="connsiteY6" fmla="*/ 27451 h 32035"/>
                  <a:gd name="connsiteX7" fmla="*/ 5145 w 30299"/>
                  <a:gd name="connsiteY7" fmla="*/ 28023 h 32035"/>
                  <a:gd name="connsiteX8" fmla="*/ 5145 w 30299"/>
                  <a:gd name="connsiteY8" fmla="*/ 28023 h 32035"/>
                  <a:gd name="connsiteX9" fmla="*/ 4573 w 30299"/>
                  <a:gd name="connsiteY9" fmla="*/ 27451 h 32035"/>
                  <a:gd name="connsiteX10" fmla="*/ 0 w 30299"/>
                  <a:gd name="connsiteY10" fmla="*/ 16018 h 32035"/>
                  <a:gd name="connsiteX11" fmla="*/ 2287 w 30299"/>
                  <a:gd name="connsiteY11" fmla="*/ 16018 h 32035"/>
                  <a:gd name="connsiteX12" fmla="*/ 5717 w 30299"/>
                  <a:gd name="connsiteY12" fmla="*/ 25736 h 32035"/>
                  <a:gd name="connsiteX13" fmla="*/ 22867 w 30299"/>
                  <a:gd name="connsiteY13" fmla="*/ 26308 h 32035"/>
                  <a:gd name="connsiteX14" fmla="*/ 23439 w 30299"/>
                  <a:gd name="connsiteY14" fmla="*/ 25736 h 32035"/>
                  <a:gd name="connsiteX15" fmla="*/ 23439 w 30299"/>
                  <a:gd name="connsiteY15" fmla="*/ 6871 h 32035"/>
                  <a:gd name="connsiteX16" fmla="*/ 6288 w 30299"/>
                  <a:gd name="connsiteY16" fmla="*/ 6299 h 32035"/>
                  <a:gd name="connsiteX17" fmla="*/ 6288 w 30299"/>
                  <a:gd name="connsiteY17" fmla="*/ 6299 h 32035"/>
                  <a:gd name="connsiteX18" fmla="*/ 5717 w 30299"/>
                  <a:gd name="connsiteY18" fmla="*/ 6871 h 32035"/>
                  <a:gd name="connsiteX19" fmla="*/ 2287 w 30299"/>
                  <a:gd name="connsiteY19" fmla="*/ 16018 h 32035"/>
                  <a:gd name="connsiteX20" fmla="*/ 2287 w 30299"/>
                  <a:gd name="connsiteY20" fmla="*/ 16018 h 32035"/>
                  <a:gd name="connsiteX21" fmla="*/ 2287 w 30299"/>
                  <a:gd name="connsiteY21" fmla="*/ 16018 h 32035"/>
                  <a:gd name="connsiteX22" fmla="*/ 12005 w 30299"/>
                  <a:gd name="connsiteY22" fmla="*/ 17733 h 32035"/>
                  <a:gd name="connsiteX23" fmla="*/ 12005 w 30299"/>
                  <a:gd name="connsiteY23" fmla="*/ 25165 h 32035"/>
                  <a:gd name="connsiteX24" fmla="*/ 8575 w 30299"/>
                  <a:gd name="connsiteY24" fmla="*/ 25165 h 32035"/>
                  <a:gd name="connsiteX25" fmla="*/ 8575 w 30299"/>
                  <a:gd name="connsiteY25" fmla="*/ 6871 h 32035"/>
                  <a:gd name="connsiteX26" fmla="*/ 14292 w 30299"/>
                  <a:gd name="connsiteY26" fmla="*/ 6871 h 32035"/>
                  <a:gd name="connsiteX27" fmla="*/ 19437 w 30299"/>
                  <a:gd name="connsiteY27" fmla="*/ 8014 h 32035"/>
                  <a:gd name="connsiteX28" fmla="*/ 21152 w 30299"/>
                  <a:gd name="connsiteY28" fmla="*/ 12016 h 32035"/>
                  <a:gd name="connsiteX29" fmla="*/ 20580 w 30299"/>
                  <a:gd name="connsiteY29" fmla="*/ 14303 h 32035"/>
                  <a:gd name="connsiteX30" fmla="*/ 18294 w 30299"/>
                  <a:gd name="connsiteY30" fmla="*/ 16018 h 32035"/>
                  <a:gd name="connsiteX31" fmla="*/ 20580 w 30299"/>
                  <a:gd name="connsiteY31" fmla="*/ 17733 h 32035"/>
                  <a:gd name="connsiteX32" fmla="*/ 21152 w 30299"/>
                  <a:gd name="connsiteY32" fmla="*/ 20591 h 32035"/>
                  <a:gd name="connsiteX33" fmla="*/ 21152 w 30299"/>
                  <a:gd name="connsiteY33" fmla="*/ 21735 h 32035"/>
                  <a:gd name="connsiteX34" fmla="*/ 21152 w 30299"/>
                  <a:gd name="connsiteY34" fmla="*/ 23450 h 32035"/>
                  <a:gd name="connsiteX35" fmla="*/ 21724 w 30299"/>
                  <a:gd name="connsiteY35" fmla="*/ 24593 h 32035"/>
                  <a:gd name="connsiteX36" fmla="*/ 21724 w 30299"/>
                  <a:gd name="connsiteY36" fmla="*/ 25165 h 32035"/>
                  <a:gd name="connsiteX37" fmla="*/ 18294 w 30299"/>
                  <a:gd name="connsiteY37" fmla="*/ 25165 h 32035"/>
                  <a:gd name="connsiteX38" fmla="*/ 18294 w 30299"/>
                  <a:gd name="connsiteY38" fmla="*/ 24021 h 32035"/>
                  <a:gd name="connsiteX39" fmla="*/ 18294 w 30299"/>
                  <a:gd name="connsiteY39" fmla="*/ 21163 h 32035"/>
                  <a:gd name="connsiteX40" fmla="*/ 17722 w 30299"/>
                  <a:gd name="connsiteY40" fmla="*/ 18876 h 32035"/>
                  <a:gd name="connsiteX41" fmla="*/ 15435 w 30299"/>
                  <a:gd name="connsiteY41" fmla="*/ 18304 h 32035"/>
                  <a:gd name="connsiteX42" fmla="*/ 12005 w 30299"/>
                  <a:gd name="connsiteY42" fmla="*/ 17733 h 32035"/>
                  <a:gd name="connsiteX43" fmla="*/ 12005 w 30299"/>
                  <a:gd name="connsiteY43" fmla="*/ 17733 h 32035"/>
                  <a:gd name="connsiteX44" fmla="*/ 12005 w 30299"/>
                  <a:gd name="connsiteY44" fmla="*/ 14874 h 32035"/>
                  <a:gd name="connsiteX45" fmla="*/ 15435 w 30299"/>
                  <a:gd name="connsiteY45" fmla="*/ 14874 h 32035"/>
                  <a:gd name="connsiteX46" fmla="*/ 17722 w 30299"/>
                  <a:gd name="connsiteY46" fmla="*/ 14303 h 32035"/>
                  <a:gd name="connsiteX47" fmla="*/ 18865 w 30299"/>
                  <a:gd name="connsiteY47" fmla="*/ 12588 h 32035"/>
                  <a:gd name="connsiteX48" fmla="*/ 18294 w 30299"/>
                  <a:gd name="connsiteY48" fmla="*/ 10301 h 32035"/>
                  <a:gd name="connsiteX49" fmla="*/ 15435 w 30299"/>
                  <a:gd name="connsiteY49" fmla="*/ 9729 h 32035"/>
                  <a:gd name="connsiteX50" fmla="*/ 12577 w 30299"/>
                  <a:gd name="connsiteY50" fmla="*/ 9729 h 32035"/>
                  <a:gd name="connsiteX51" fmla="*/ 12005 w 30299"/>
                  <a:gd name="connsiteY51" fmla="*/ 14874 h 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99" h="32035">
                    <a:moveTo>
                      <a:pt x="0" y="16018"/>
                    </a:moveTo>
                    <a:cubicBezTo>
                      <a:pt x="0" y="12016"/>
                      <a:pt x="1715" y="8014"/>
                      <a:pt x="4573" y="4584"/>
                    </a:cubicBezTo>
                    <a:cubicBezTo>
                      <a:pt x="10290" y="-1133"/>
                      <a:pt x="19437" y="-1704"/>
                      <a:pt x="25154" y="4012"/>
                    </a:cubicBezTo>
                    <a:lnTo>
                      <a:pt x="25154" y="4012"/>
                    </a:lnTo>
                    <a:lnTo>
                      <a:pt x="25726" y="4584"/>
                    </a:lnTo>
                    <a:cubicBezTo>
                      <a:pt x="28584" y="7443"/>
                      <a:pt x="30299" y="11444"/>
                      <a:pt x="30299" y="16018"/>
                    </a:cubicBezTo>
                    <a:cubicBezTo>
                      <a:pt x="30299" y="20020"/>
                      <a:pt x="28584" y="24593"/>
                      <a:pt x="25726" y="27451"/>
                    </a:cubicBezTo>
                    <a:cubicBezTo>
                      <a:pt x="20009" y="33168"/>
                      <a:pt x="10862" y="33740"/>
                      <a:pt x="5145" y="28023"/>
                    </a:cubicBezTo>
                    <a:lnTo>
                      <a:pt x="5145" y="28023"/>
                    </a:lnTo>
                    <a:lnTo>
                      <a:pt x="4573" y="27451"/>
                    </a:lnTo>
                    <a:cubicBezTo>
                      <a:pt x="1143" y="24593"/>
                      <a:pt x="0" y="20591"/>
                      <a:pt x="0" y="16018"/>
                    </a:cubicBezTo>
                    <a:close/>
                    <a:moveTo>
                      <a:pt x="2287" y="16018"/>
                    </a:moveTo>
                    <a:cubicBezTo>
                      <a:pt x="2287" y="19448"/>
                      <a:pt x="3430" y="22878"/>
                      <a:pt x="5717" y="25736"/>
                    </a:cubicBezTo>
                    <a:cubicBezTo>
                      <a:pt x="10290" y="30310"/>
                      <a:pt x="17722" y="30881"/>
                      <a:pt x="22867" y="26308"/>
                    </a:cubicBezTo>
                    <a:lnTo>
                      <a:pt x="23439" y="25736"/>
                    </a:lnTo>
                    <a:cubicBezTo>
                      <a:pt x="28584" y="20591"/>
                      <a:pt x="28584" y="12016"/>
                      <a:pt x="23439" y="6871"/>
                    </a:cubicBezTo>
                    <a:cubicBezTo>
                      <a:pt x="18865" y="1726"/>
                      <a:pt x="11434" y="1726"/>
                      <a:pt x="6288" y="6299"/>
                    </a:cubicBezTo>
                    <a:lnTo>
                      <a:pt x="6288" y="6299"/>
                    </a:lnTo>
                    <a:lnTo>
                      <a:pt x="5717" y="6871"/>
                    </a:lnTo>
                    <a:cubicBezTo>
                      <a:pt x="3430" y="9158"/>
                      <a:pt x="2287" y="12588"/>
                      <a:pt x="2287" y="16018"/>
                    </a:cubicBezTo>
                    <a:lnTo>
                      <a:pt x="2287" y="16018"/>
                    </a:lnTo>
                    <a:lnTo>
                      <a:pt x="2287" y="16018"/>
                    </a:lnTo>
                    <a:close/>
                    <a:moveTo>
                      <a:pt x="12005" y="17733"/>
                    </a:moveTo>
                    <a:lnTo>
                      <a:pt x="12005" y="25165"/>
                    </a:lnTo>
                    <a:lnTo>
                      <a:pt x="8575" y="25165"/>
                    </a:lnTo>
                    <a:lnTo>
                      <a:pt x="8575" y="6871"/>
                    </a:lnTo>
                    <a:lnTo>
                      <a:pt x="14292" y="6871"/>
                    </a:lnTo>
                    <a:cubicBezTo>
                      <a:pt x="16007" y="6871"/>
                      <a:pt x="17722" y="7443"/>
                      <a:pt x="19437" y="8014"/>
                    </a:cubicBezTo>
                    <a:cubicBezTo>
                      <a:pt x="20580" y="9158"/>
                      <a:pt x="21152" y="10301"/>
                      <a:pt x="21152" y="12016"/>
                    </a:cubicBezTo>
                    <a:cubicBezTo>
                      <a:pt x="21152" y="12588"/>
                      <a:pt x="21152" y="13731"/>
                      <a:pt x="20580" y="14303"/>
                    </a:cubicBezTo>
                    <a:cubicBezTo>
                      <a:pt x="20009" y="14874"/>
                      <a:pt x="19437" y="15446"/>
                      <a:pt x="18294" y="16018"/>
                    </a:cubicBezTo>
                    <a:cubicBezTo>
                      <a:pt x="18865" y="16589"/>
                      <a:pt x="20009" y="17161"/>
                      <a:pt x="20580" y="17733"/>
                    </a:cubicBezTo>
                    <a:cubicBezTo>
                      <a:pt x="21152" y="18876"/>
                      <a:pt x="21152" y="19448"/>
                      <a:pt x="21152" y="20591"/>
                    </a:cubicBezTo>
                    <a:lnTo>
                      <a:pt x="21152" y="21735"/>
                    </a:lnTo>
                    <a:cubicBezTo>
                      <a:pt x="21152" y="22306"/>
                      <a:pt x="21152" y="22878"/>
                      <a:pt x="21152" y="23450"/>
                    </a:cubicBezTo>
                    <a:cubicBezTo>
                      <a:pt x="21152" y="24021"/>
                      <a:pt x="21152" y="24021"/>
                      <a:pt x="21724" y="24593"/>
                    </a:cubicBezTo>
                    <a:lnTo>
                      <a:pt x="21724" y="25165"/>
                    </a:lnTo>
                    <a:lnTo>
                      <a:pt x="18294" y="25165"/>
                    </a:lnTo>
                    <a:cubicBezTo>
                      <a:pt x="18294" y="24593"/>
                      <a:pt x="18294" y="24021"/>
                      <a:pt x="18294" y="24021"/>
                    </a:cubicBezTo>
                    <a:lnTo>
                      <a:pt x="18294" y="21163"/>
                    </a:lnTo>
                    <a:cubicBezTo>
                      <a:pt x="18294" y="20020"/>
                      <a:pt x="18294" y="19448"/>
                      <a:pt x="17722" y="18876"/>
                    </a:cubicBezTo>
                    <a:cubicBezTo>
                      <a:pt x="17150" y="18304"/>
                      <a:pt x="16007" y="18304"/>
                      <a:pt x="15435" y="18304"/>
                    </a:cubicBezTo>
                    <a:lnTo>
                      <a:pt x="12005" y="17733"/>
                    </a:lnTo>
                    <a:lnTo>
                      <a:pt x="12005" y="17733"/>
                    </a:lnTo>
                    <a:close/>
                    <a:moveTo>
                      <a:pt x="12005" y="14874"/>
                    </a:moveTo>
                    <a:lnTo>
                      <a:pt x="15435" y="14874"/>
                    </a:lnTo>
                    <a:cubicBezTo>
                      <a:pt x="16007" y="14874"/>
                      <a:pt x="17150" y="14874"/>
                      <a:pt x="17722" y="14303"/>
                    </a:cubicBezTo>
                    <a:cubicBezTo>
                      <a:pt x="18294" y="13731"/>
                      <a:pt x="18865" y="13159"/>
                      <a:pt x="18865" y="12588"/>
                    </a:cubicBezTo>
                    <a:cubicBezTo>
                      <a:pt x="18865" y="12016"/>
                      <a:pt x="18865" y="10873"/>
                      <a:pt x="18294" y="10301"/>
                    </a:cubicBezTo>
                    <a:cubicBezTo>
                      <a:pt x="17150" y="9729"/>
                      <a:pt x="16579" y="9729"/>
                      <a:pt x="15435" y="9729"/>
                    </a:cubicBezTo>
                    <a:lnTo>
                      <a:pt x="12577" y="9729"/>
                    </a:lnTo>
                    <a:lnTo>
                      <a:pt x="12005" y="14874"/>
                    </a:lnTo>
                    <a:close/>
                  </a:path>
                </a:pathLst>
              </a:custGeom>
              <a:solidFill>
                <a:srgbClr val="000000"/>
              </a:solidFill>
              <a:ln w="5707" cap="flat">
                <a:noFill/>
                <a:prstDash val="solid"/>
                <a:miter/>
              </a:ln>
            </p:spPr>
            <p:txBody>
              <a:bodyPr rtlCol="0" anchor="ctr"/>
              <a:lstStyle/>
              <a:p>
                <a:endParaRPr lang="en-US"/>
              </a:p>
            </p:txBody>
          </p:sp>
          <p:sp>
            <p:nvSpPr>
              <p:cNvPr id="37" name="Freeform 64">
                <a:extLst>
                  <a:ext uri="{FF2B5EF4-FFF2-40B4-BE49-F238E27FC236}">
                    <a16:creationId xmlns:a16="http://schemas.microsoft.com/office/drawing/2014/main" id="{2B3B43BA-EF01-ED7C-3F72-61ACCB33BD6D}"/>
                  </a:ext>
                </a:extLst>
              </p:cNvPr>
              <p:cNvSpPr/>
              <p:nvPr/>
            </p:nvSpPr>
            <p:spPr>
              <a:xfrm>
                <a:off x="975117" y="5926155"/>
                <a:ext cx="350440" cy="120624"/>
              </a:xfrm>
              <a:custGeom>
                <a:avLst/>
                <a:gdLst>
                  <a:gd name="connsiteX0" fmla="*/ 345295 w 350440"/>
                  <a:gd name="connsiteY0" fmla="*/ 86324 h 120624"/>
                  <a:gd name="connsiteX1" fmla="*/ 174363 w 350440"/>
                  <a:gd name="connsiteY1" fmla="*/ 0 h 120624"/>
                  <a:gd name="connsiteX2" fmla="*/ 5145 w 350440"/>
                  <a:gd name="connsiteY2" fmla="*/ 86324 h 120624"/>
                  <a:gd name="connsiteX3" fmla="*/ 0 w 350440"/>
                  <a:gd name="connsiteY3" fmla="*/ 99473 h 120624"/>
                  <a:gd name="connsiteX4" fmla="*/ 4573 w 350440"/>
                  <a:gd name="connsiteY4" fmla="*/ 112621 h 120624"/>
                  <a:gd name="connsiteX5" fmla="*/ 20009 w 350440"/>
                  <a:gd name="connsiteY5" fmla="*/ 120625 h 120624"/>
                  <a:gd name="connsiteX6" fmla="*/ 38874 w 350440"/>
                  <a:gd name="connsiteY6" fmla="*/ 110334 h 120624"/>
                  <a:gd name="connsiteX7" fmla="*/ 174363 w 350440"/>
                  <a:gd name="connsiteY7" fmla="*/ 8575 h 120624"/>
                  <a:gd name="connsiteX8" fmla="*/ 312138 w 350440"/>
                  <a:gd name="connsiteY8" fmla="*/ 111478 h 120624"/>
                  <a:gd name="connsiteX9" fmla="*/ 332718 w 350440"/>
                  <a:gd name="connsiteY9" fmla="*/ 120053 h 120624"/>
                  <a:gd name="connsiteX10" fmla="*/ 350440 w 350440"/>
                  <a:gd name="connsiteY10" fmla="*/ 99473 h 120624"/>
                  <a:gd name="connsiteX11" fmla="*/ 345295 w 350440"/>
                  <a:gd name="connsiteY11" fmla="*/ 86324 h 120624"/>
                  <a:gd name="connsiteX12" fmla="*/ 345295 w 350440"/>
                  <a:gd name="connsiteY12" fmla="*/ 86324 h 1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40" h="120624">
                    <a:moveTo>
                      <a:pt x="345295" y="86324"/>
                    </a:moveTo>
                    <a:cubicBezTo>
                      <a:pt x="310423" y="25726"/>
                      <a:pt x="240106" y="0"/>
                      <a:pt x="174363" y="0"/>
                    </a:cubicBezTo>
                    <a:cubicBezTo>
                      <a:pt x="108619" y="0"/>
                      <a:pt x="38874" y="25726"/>
                      <a:pt x="5145" y="86324"/>
                    </a:cubicBezTo>
                    <a:cubicBezTo>
                      <a:pt x="2287" y="90326"/>
                      <a:pt x="572" y="94899"/>
                      <a:pt x="0" y="99473"/>
                    </a:cubicBezTo>
                    <a:cubicBezTo>
                      <a:pt x="0" y="104046"/>
                      <a:pt x="1715" y="109191"/>
                      <a:pt x="4573" y="112621"/>
                    </a:cubicBezTo>
                    <a:cubicBezTo>
                      <a:pt x="8575" y="117195"/>
                      <a:pt x="14292" y="120053"/>
                      <a:pt x="20009" y="120625"/>
                    </a:cubicBezTo>
                    <a:cubicBezTo>
                      <a:pt x="27441" y="120625"/>
                      <a:pt x="34873" y="116623"/>
                      <a:pt x="38874" y="110334"/>
                    </a:cubicBezTo>
                    <a:cubicBezTo>
                      <a:pt x="72032" y="50308"/>
                      <a:pt x="110334" y="8575"/>
                      <a:pt x="174363" y="8575"/>
                    </a:cubicBezTo>
                    <a:cubicBezTo>
                      <a:pt x="238391" y="8575"/>
                      <a:pt x="278980" y="52595"/>
                      <a:pt x="312138" y="111478"/>
                    </a:cubicBezTo>
                    <a:cubicBezTo>
                      <a:pt x="316711" y="117766"/>
                      <a:pt x="324715" y="121196"/>
                      <a:pt x="332718" y="120053"/>
                    </a:cubicBezTo>
                    <a:cubicBezTo>
                      <a:pt x="344724" y="119481"/>
                      <a:pt x="350440" y="106333"/>
                      <a:pt x="350440" y="99473"/>
                    </a:cubicBezTo>
                    <a:cubicBezTo>
                      <a:pt x="349297" y="94899"/>
                      <a:pt x="347582" y="90326"/>
                      <a:pt x="345295" y="86324"/>
                    </a:cubicBezTo>
                    <a:lnTo>
                      <a:pt x="345295" y="86324"/>
                    </a:lnTo>
                    <a:close/>
                  </a:path>
                </a:pathLst>
              </a:custGeom>
              <a:solidFill>
                <a:srgbClr val="000000"/>
              </a:solidFill>
              <a:ln w="5707" cap="flat">
                <a:noFill/>
                <a:prstDash val="solid"/>
                <a:miter/>
              </a:ln>
            </p:spPr>
            <p:txBody>
              <a:bodyPr rtlCol="0" anchor="ctr"/>
              <a:lstStyle/>
              <a:p>
                <a:endParaRPr lang="en-US"/>
              </a:p>
            </p:txBody>
          </p:sp>
          <p:sp>
            <p:nvSpPr>
              <p:cNvPr id="38" name="Freeform 65">
                <a:extLst>
                  <a:ext uri="{FF2B5EF4-FFF2-40B4-BE49-F238E27FC236}">
                    <a16:creationId xmlns:a16="http://schemas.microsoft.com/office/drawing/2014/main" id="{BFA81902-CF20-FF30-0A34-4F8523B79B6B}"/>
                  </a:ext>
                </a:extLst>
              </p:cNvPr>
              <p:cNvSpPr/>
              <p:nvPr/>
            </p:nvSpPr>
            <p:spPr>
              <a:xfrm>
                <a:off x="554931" y="6031916"/>
                <a:ext cx="110334" cy="187511"/>
              </a:xfrm>
              <a:custGeom>
                <a:avLst/>
                <a:gdLst>
                  <a:gd name="connsiteX0" fmla="*/ 34873 w 110334"/>
                  <a:gd name="connsiteY0" fmla="*/ 48021 h 187511"/>
                  <a:gd name="connsiteX1" fmla="*/ 58883 w 110334"/>
                  <a:gd name="connsiteY1" fmla="*/ 22867 h 187511"/>
                  <a:gd name="connsiteX2" fmla="*/ 110334 w 110334"/>
                  <a:gd name="connsiteY2" fmla="*/ 22867 h 187511"/>
                  <a:gd name="connsiteX3" fmla="*/ 110334 w 110334"/>
                  <a:gd name="connsiteY3" fmla="*/ 0 h 187511"/>
                  <a:gd name="connsiteX4" fmla="*/ 42876 w 110334"/>
                  <a:gd name="connsiteY4" fmla="*/ 0 h 187511"/>
                  <a:gd name="connsiteX5" fmla="*/ 0 w 110334"/>
                  <a:gd name="connsiteY5" fmla="*/ 51451 h 187511"/>
                  <a:gd name="connsiteX6" fmla="*/ 0 w 110334"/>
                  <a:gd name="connsiteY6" fmla="*/ 136060 h 187511"/>
                  <a:gd name="connsiteX7" fmla="*/ 42876 w 110334"/>
                  <a:gd name="connsiteY7" fmla="*/ 187511 h 187511"/>
                  <a:gd name="connsiteX8" fmla="*/ 109763 w 110334"/>
                  <a:gd name="connsiteY8" fmla="*/ 187511 h 187511"/>
                  <a:gd name="connsiteX9" fmla="*/ 109763 w 110334"/>
                  <a:gd name="connsiteY9" fmla="*/ 164644 h 187511"/>
                  <a:gd name="connsiteX10" fmla="*/ 58311 w 110334"/>
                  <a:gd name="connsiteY10" fmla="*/ 164644 h 187511"/>
                  <a:gd name="connsiteX11" fmla="*/ 34301 w 110334"/>
                  <a:gd name="connsiteY11" fmla="*/ 139490 h 187511"/>
                  <a:gd name="connsiteX12" fmla="*/ 34301 w 110334"/>
                  <a:gd name="connsiteY12" fmla="*/ 102331 h 187511"/>
                  <a:gd name="connsiteX13" fmla="*/ 102903 w 110334"/>
                  <a:gd name="connsiteY13" fmla="*/ 102331 h 187511"/>
                  <a:gd name="connsiteX14" fmla="*/ 102903 w 110334"/>
                  <a:gd name="connsiteY14" fmla="*/ 79464 h 187511"/>
                  <a:gd name="connsiteX15" fmla="*/ 34301 w 110334"/>
                  <a:gd name="connsiteY15" fmla="*/ 79464 h 187511"/>
                  <a:gd name="connsiteX16" fmla="*/ 34873 w 110334"/>
                  <a:gd name="connsiteY16" fmla="*/ 48021 h 187511"/>
                  <a:gd name="connsiteX17" fmla="*/ 34873 w 110334"/>
                  <a:gd name="connsiteY17" fmla="*/ 48021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334" h="187511">
                    <a:moveTo>
                      <a:pt x="34873" y="48021"/>
                    </a:moveTo>
                    <a:cubicBezTo>
                      <a:pt x="34873" y="34873"/>
                      <a:pt x="42876" y="22867"/>
                      <a:pt x="58883" y="22867"/>
                    </a:cubicBezTo>
                    <a:lnTo>
                      <a:pt x="110334" y="22867"/>
                    </a:lnTo>
                    <a:lnTo>
                      <a:pt x="110334" y="0"/>
                    </a:lnTo>
                    <a:lnTo>
                      <a:pt x="42876" y="0"/>
                    </a:lnTo>
                    <a:cubicBezTo>
                      <a:pt x="18294" y="0"/>
                      <a:pt x="0" y="22867"/>
                      <a:pt x="0" y="51451"/>
                    </a:cubicBezTo>
                    <a:lnTo>
                      <a:pt x="0" y="136060"/>
                    </a:lnTo>
                    <a:cubicBezTo>
                      <a:pt x="0" y="164072"/>
                      <a:pt x="18294" y="187511"/>
                      <a:pt x="42876" y="187511"/>
                    </a:cubicBezTo>
                    <a:lnTo>
                      <a:pt x="109763" y="187511"/>
                    </a:lnTo>
                    <a:lnTo>
                      <a:pt x="109763" y="164644"/>
                    </a:lnTo>
                    <a:lnTo>
                      <a:pt x="58311" y="164644"/>
                    </a:lnTo>
                    <a:cubicBezTo>
                      <a:pt x="42876" y="164644"/>
                      <a:pt x="34301" y="152639"/>
                      <a:pt x="34301" y="139490"/>
                    </a:cubicBezTo>
                    <a:lnTo>
                      <a:pt x="34301" y="102331"/>
                    </a:lnTo>
                    <a:lnTo>
                      <a:pt x="102903" y="102331"/>
                    </a:lnTo>
                    <a:lnTo>
                      <a:pt x="102903" y="79464"/>
                    </a:lnTo>
                    <a:lnTo>
                      <a:pt x="34301" y="79464"/>
                    </a:lnTo>
                    <a:lnTo>
                      <a:pt x="34873" y="48021"/>
                    </a:lnTo>
                    <a:lnTo>
                      <a:pt x="34873" y="48021"/>
                    </a:lnTo>
                    <a:close/>
                  </a:path>
                </a:pathLst>
              </a:custGeom>
              <a:solidFill>
                <a:srgbClr val="000000"/>
              </a:solidFill>
              <a:ln w="5707" cap="flat">
                <a:noFill/>
                <a:prstDash val="solid"/>
                <a:miter/>
              </a:ln>
            </p:spPr>
            <p:txBody>
              <a:bodyPr rtlCol="0" anchor="ctr"/>
              <a:lstStyle/>
              <a:p>
                <a:endParaRPr lang="en-US"/>
              </a:p>
            </p:txBody>
          </p:sp>
          <p:sp>
            <p:nvSpPr>
              <p:cNvPr id="39" name="Freeform 66">
                <a:extLst>
                  <a:ext uri="{FF2B5EF4-FFF2-40B4-BE49-F238E27FC236}">
                    <a16:creationId xmlns:a16="http://schemas.microsoft.com/office/drawing/2014/main" id="{9713F585-E541-A5FB-9636-B76C0AC5274C}"/>
                  </a:ext>
                </a:extLst>
              </p:cNvPr>
              <p:cNvSpPr/>
              <p:nvPr/>
            </p:nvSpPr>
            <p:spPr>
              <a:xfrm>
                <a:off x="682416" y="6072506"/>
                <a:ext cx="143491" cy="146350"/>
              </a:xfrm>
              <a:custGeom>
                <a:avLst/>
                <a:gdLst>
                  <a:gd name="connsiteX0" fmla="*/ 101759 w 143491"/>
                  <a:gd name="connsiteY0" fmla="*/ 146350 h 146350"/>
                  <a:gd name="connsiteX1" fmla="*/ 70888 w 143491"/>
                  <a:gd name="connsiteY1" fmla="*/ 93184 h 146350"/>
                  <a:gd name="connsiteX2" fmla="*/ 70317 w 143491"/>
                  <a:gd name="connsiteY2" fmla="*/ 93184 h 146350"/>
                  <a:gd name="connsiteX3" fmla="*/ 38303 w 143491"/>
                  <a:gd name="connsiteY3" fmla="*/ 146350 h 146350"/>
                  <a:gd name="connsiteX4" fmla="*/ 0 w 143491"/>
                  <a:gd name="connsiteY4" fmla="*/ 146350 h 146350"/>
                  <a:gd name="connsiteX5" fmla="*/ 51451 w 143491"/>
                  <a:gd name="connsiteY5" fmla="*/ 70888 h 146350"/>
                  <a:gd name="connsiteX6" fmla="*/ 5717 w 143491"/>
                  <a:gd name="connsiteY6" fmla="*/ 0 h 146350"/>
                  <a:gd name="connsiteX7" fmla="*/ 45163 w 143491"/>
                  <a:gd name="connsiteY7" fmla="*/ 0 h 146350"/>
                  <a:gd name="connsiteX8" fmla="*/ 73175 w 143491"/>
                  <a:gd name="connsiteY8" fmla="*/ 48021 h 146350"/>
                  <a:gd name="connsiteX9" fmla="*/ 73747 w 143491"/>
                  <a:gd name="connsiteY9" fmla="*/ 48021 h 146350"/>
                  <a:gd name="connsiteX10" fmla="*/ 102903 w 143491"/>
                  <a:gd name="connsiteY10" fmla="*/ 0 h 146350"/>
                  <a:gd name="connsiteX11" fmla="*/ 138347 w 143491"/>
                  <a:gd name="connsiteY11" fmla="*/ 0 h 146350"/>
                  <a:gd name="connsiteX12" fmla="*/ 90897 w 143491"/>
                  <a:gd name="connsiteY12" fmla="*/ 68602 h 146350"/>
                  <a:gd name="connsiteX13" fmla="*/ 143492 w 143491"/>
                  <a:gd name="connsiteY13" fmla="*/ 146350 h 1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91" h="146350">
                    <a:moveTo>
                      <a:pt x="101759" y="146350"/>
                    </a:moveTo>
                    <a:lnTo>
                      <a:pt x="70888" y="93184"/>
                    </a:lnTo>
                    <a:lnTo>
                      <a:pt x="70317" y="93184"/>
                    </a:lnTo>
                    <a:lnTo>
                      <a:pt x="38303" y="146350"/>
                    </a:lnTo>
                    <a:lnTo>
                      <a:pt x="0" y="146350"/>
                    </a:lnTo>
                    <a:lnTo>
                      <a:pt x="51451" y="70888"/>
                    </a:lnTo>
                    <a:lnTo>
                      <a:pt x="5717" y="0"/>
                    </a:lnTo>
                    <a:lnTo>
                      <a:pt x="45163" y="0"/>
                    </a:lnTo>
                    <a:lnTo>
                      <a:pt x="73175" y="48021"/>
                    </a:lnTo>
                    <a:lnTo>
                      <a:pt x="73747" y="48021"/>
                    </a:lnTo>
                    <a:lnTo>
                      <a:pt x="102903" y="0"/>
                    </a:lnTo>
                    <a:lnTo>
                      <a:pt x="138347" y="0"/>
                    </a:lnTo>
                    <a:lnTo>
                      <a:pt x="90897" y="68602"/>
                    </a:lnTo>
                    <a:lnTo>
                      <a:pt x="143492" y="146350"/>
                    </a:lnTo>
                    <a:close/>
                  </a:path>
                </a:pathLst>
              </a:custGeom>
              <a:solidFill>
                <a:srgbClr val="000000"/>
              </a:solidFill>
              <a:ln w="5707" cap="flat">
                <a:noFill/>
                <a:prstDash val="solid"/>
                <a:miter/>
              </a:ln>
            </p:spPr>
            <p:txBody>
              <a:bodyPr rtlCol="0" anchor="ctr"/>
              <a:lstStyle/>
              <a:p>
                <a:endParaRPr lang="en-US"/>
              </a:p>
            </p:txBody>
          </p:sp>
          <p:sp>
            <p:nvSpPr>
              <p:cNvPr id="40" name="Freeform 67">
                <a:extLst>
                  <a:ext uri="{FF2B5EF4-FFF2-40B4-BE49-F238E27FC236}">
                    <a16:creationId xmlns:a16="http://schemas.microsoft.com/office/drawing/2014/main" id="{410B1B61-E4B9-5DC4-F200-2F4A07B8B65B}"/>
                  </a:ext>
                </a:extLst>
              </p:cNvPr>
              <p:cNvSpPr/>
              <p:nvPr/>
            </p:nvSpPr>
            <p:spPr>
              <a:xfrm>
                <a:off x="847060" y="6031916"/>
                <a:ext cx="109762" cy="187511"/>
              </a:xfrm>
              <a:custGeom>
                <a:avLst/>
                <a:gdLst>
                  <a:gd name="connsiteX0" fmla="*/ 34873 w 109762"/>
                  <a:gd name="connsiteY0" fmla="*/ 0 h 187511"/>
                  <a:gd name="connsiteX1" fmla="*/ 34873 w 109762"/>
                  <a:gd name="connsiteY1" fmla="*/ 139490 h 187511"/>
                  <a:gd name="connsiteX2" fmla="*/ 58883 w 109762"/>
                  <a:gd name="connsiteY2" fmla="*/ 164644 h 187511"/>
                  <a:gd name="connsiteX3" fmla="*/ 109763 w 109762"/>
                  <a:gd name="connsiteY3" fmla="*/ 164644 h 187511"/>
                  <a:gd name="connsiteX4" fmla="*/ 109763 w 109762"/>
                  <a:gd name="connsiteY4" fmla="*/ 187511 h 187511"/>
                  <a:gd name="connsiteX5" fmla="*/ 42876 w 109762"/>
                  <a:gd name="connsiteY5" fmla="*/ 187511 h 187511"/>
                  <a:gd name="connsiteX6" fmla="*/ 0 w 109762"/>
                  <a:gd name="connsiteY6" fmla="*/ 136060 h 187511"/>
                  <a:gd name="connsiteX7" fmla="*/ 0 w 109762"/>
                  <a:gd name="connsiteY7" fmla="*/ 0 h 187511"/>
                  <a:gd name="connsiteX8" fmla="*/ 34873 w 109762"/>
                  <a:gd name="connsiteY8" fmla="*/ 0 h 187511"/>
                  <a:gd name="connsiteX9" fmla="*/ 34873 w 109762"/>
                  <a:gd name="connsiteY9" fmla="*/ 0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62" h="187511">
                    <a:moveTo>
                      <a:pt x="34873" y="0"/>
                    </a:moveTo>
                    <a:lnTo>
                      <a:pt x="34873" y="139490"/>
                    </a:lnTo>
                    <a:cubicBezTo>
                      <a:pt x="34873" y="152639"/>
                      <a:pt x="42876" y="164644"/>
                      <a:pt x="58883" y="164644"/>
                    </a:cubicBezTo>
                    <a:lnTo>
                      <a:pt x="109763" y="164644"/>
                    </a:lnTo>
                    <a:lnTo>
                      <a:pt x="109763" y="187511"/>
                    </a:lnTo>
                    <a:lnTo>
                      <a:pt x="42876" y="187511"/>
                    </a:lnTo>
                    <a:cubicBezTo>
                      <a:pt x="18294" y="187511"/>
                      <a:pt x="0" y="164644"/>
                      <a:pt x="0" y="136060"/>
                    </a:cubicBezTo>
                    <a:lnTo>
                      <a:pt x="0" y="0"/>
                    </a:lnTo>
                    <a:lnTo>
                      <a:pt x="34873" y="0"/>
                    </a:lnTo>
                    <a:lnTo>
                      <a:pt x="34873" y="0"/>
                    </a:lnTo>
                    <a:close/>
                  </a:path>
                </a:pathLst>
              </a:custGeom>
              <a:solidFill>
                <a:srgbClr val="000000"/>
              </a:solidFill>
              <a:ln w="5707" cap="flat">
                <a:noFill/>
                <a:prstDash val="solid"/>
                <a:miter/>
              </a:ln>
            </p:spPr>
            <p:txBody>
              <a:bodyPr rtlCol="0" anchor="ctr"/>
              <a:lstStyle/>
              <a:p>
                <a:endParaRPr lang="en-US"/>
              </a:p>
            </p:txBody>
          </p:sp>
          <p:sp>
            <p:nvSpPr>
              <p:cNvPr id="41" name="Freeform 68">
                <a:extLst>
                  <a:ext uri="{FF2B5EF4-FFF2-40B4-BE49-F238E27FC236}">
                    <a16:creationId xmlns:a16="http://schemas.microsoft.com/office/drawing/2014/main" id="{838001A7-5381-A4DF-B166-A20B1D74923D}"/>
                  </a:ext>
                </a:extLst>
              </p:cNvPr>
              <p:cNvSpPr/>
              <p:nvPr/>
            </p:nvSpPr>
            <p:spPr>
              <a:xfrm>
                <a:off x="978547" y="6072506"/>
                <a:ext cx="33157" cy="146922"/>
              </a:xfrm>
              <a:custGeom>
                <a:avLst/>
                <a:gdLst>
                  <a:gd name="connsiteX0" fmla="*/ 0 w 33157"/>
                  <a:gd name="connsiteY0" fmla="*/ 0 h 146922"/>
                  <a:gd name="connsiteX1" fmla="*/ 33158 w 33157"/>
                  <a:gd name="connsiteY1" fmla="*/ 0 h 146922"/>
                  <a:gd name="connsiteX2" fmla="*/ 33158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8" y="0"/>
                    </a:lnTo>
                    <a:lnTo>
                      <a:pt x="33158"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2" name="Freeform 69">
                <a:extLst>
                  <a:ext uri="{FF2B5EF4-FFF2-40B4-BE49-F238E27FC236}">
                    <a16:creationId xmlns:a16="http://schemas.microsoft.com/office/drawing/2014/main" id="{A19523B5-1114-1822-88D8-4186A76324FB}"/>
                  </a:ext>
                </a:extLst>
              </p:cNvPr>
              <p:cNvSpPr/>
              <p:nvPr/>
            </p:nvSpPr>
            <p:spPr>
              <a:xfrm>
                <a:off x="1043719" y="6030201"/>
                <a:ext cx="122339" cy="191513"/>
              </a:xfrm>
              <a:custGeom>
                <a:avLst/>
                <a:gdLst>
                  <a:gd name="connsiteX0" fmla="*/ 54881 w 122339"/>
                  <a:gd name="connsiteY0" fmla="*/ 60027 h 191513"/>
                  <a:gd name="connsiteX1" fmla="*/ 32586 w 122339"/>
                  <a:gd name="connsiteY1" fmla="*/ 64600 h 191513"/>
                  <a:gd name="connsiteX2" fmla="*/ 32586 w 122339"/>
                  <a:gd name="connsiteY2" fmla="*/ 168646 h 191513"/>
                  <a:gd name="connsiteX3" fmla="*/ 52023 w 122339"/>
                  <a:gd name="connsiteY3" fmla="*/ 171504 h 191513"/>
                  <a:gd name="connsiteX4" fmla="*/ 88611 w 122339"/>
                  <a:gd name="connsiteY4" fmla="*/ 114336 h 191513"/>
                  <a:gd name="connsiteX5" fmla="*/ 54881 w 122339"/>
                  <a:gd name="connsiteY5" fmla="*/ 60027 h 191513"/>
                  <a:gd name="connsiteX6" fmla="*/ 50880 w 122339"/>
                  <a:gd name="connsiteY6" fmla="*/ 191513 h 191513"/>
                  <a:gd name="connsiteX7" fmla="*/ 0 w 122339"/>
                  <a:gd name="connsiteY7" fmla="*/ 181223 h 191513"/>
                  <a:gd name="connsiteX8" fmla="*/ 0 w 122339"/>
                  <a:gd name="connsiteY8" fmla="*/ 6289 h 191513"/>
                  <a:gd name="connsiteX9" fmla="*/ 33158 w 122339"/>
                  <a:gd name="connsiteY9" fmla="*/ 0 h 191513"/>
                  <a:gd name="connsiteX10" fmla="*/ 33158 w 122339"/>
                  <a:gd name="connsiteY10" fmla="*/ 46306 h 191513"/>
                  <a:gd name="connsiteX11" fmla="*/ 64600 w 122339"/>
                  <a:gd name="connsiteY11" fmla="*/ 40589 h 191513"/>
                  <a:gd name="connsiteX12" fmla="*/ 122340 w 122339"/>
                  <a:gd name="connsiteY12" fmla="*/ 112621 h 191513"/>
                  <a:gd name="connsiteX13" fmla="*/ 50880 w 122339"/>
                  <a:gd name="connsiteY13" fmla="*/ 191513 h 19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39" h="191513">
                    <a:moveTo>
                      <a:pt x="54881" y="60027"/>
                    </a:moveTo>
                    <a:cubicBezTo>
                      <a:pt x="47450" y="59455"/>
                      <a:pt x="39446" y="61170"/>
                      <a:pt x="32586" y="64600"/>
                    </a:cubicBezTo>
                    <a:lnTo>
                      <a:pt x="32586" y="168646"/>
                    </a:lnTo>
                    <a:cubicBezTo>
                      <a:pt x="38874" y="170933"/>
                      <a:pt x="45163" y="171504"/>
                      <a:pt x="52023" y="171504"/>
                    </a:cubicBezTo>
                    <a:cubicBezTo>
                      <a:pt x="78320" y="171504"/>
                      <a:pt x="88611" y="149209"/>
                      <a:pt x="88611" y="114336"/>
                    </a:cubicBezTo>
                    <a:cubicBezTo>
                      <a:pt x="88611" y="83465"/>
                      <a:pt x="80035" y="60027"/>
                      <a:pt x="54881" y="60027"/>
                    </a:cubicBezTo>
                    <a:moveTo>
                      <a:pt x="50880" y="191513"/>
                    </a:moveTo>
                    <a:cubicBezTo>
                      <a:pt x="28012" y="191513"/>
                      <a:pt x="9147" y="186940"/>
                      <a:pt x="0" y="181223"/>
                    </a:cubicBezTo>
                    <a:lnTo>
                      <a:pt x="0" y="6289"/>
                    </a:lnTo>
                    <a:lnTo>
                      <a:pt x="33158" y="0"/>
                    </a:lnTo>
                    <a:lnTo>
                      <a:pt x="33158" y="46306"/>
                    </a:lnTo>
                    <a:cubicBezTo>
                      <a:pt x="42876" y="42304"/>
                      <a:pt x="53738" y="40018"/>
                      <a:pt x="64600" y="40589"/>
                    </a:cubicBezTo>
                    <a:cubicBezTo>
                      <a:pt x="98329" y="40589"/>
                      <a:pt x="122340" y="68602"/>
                      <a:pt x="122340" y="112621"/>
                    </a:cubicBezTo>
                    <a:cubicBezTo>
                      <a:pt x="121768" y="161786"/>
                      <a:pt x="96042" y="191513"/>
                      <a:pt x="50880" y="191513"/>
                    </a:cubicBezTo>
                  </a:path>
                </a:pathLst>
              </a:custGeom>
              <a:solidFill>
                <a:srgbClr val="000000"/>
              </a:solidFill>
              <a:ln w="5707" cap="flat">
                <a:noFill/>
                <a:prstDash val="solid"/>
                <a:miter/>
              </a:ln>
            </p:spPr>
            <p:txBody>
              <a:bodyPr rtlCol="0" anchor="ctr"/>
              <a:lstStyle/>
              <a:p>
                <a:endParaRPr lang="en-US"/>
              </a:p>
            </p:txBody>
          </p:sp>
          <p:sp>
            <p:nvSpPr>
              <p:cNvPr id="43" name="Freeform 70">
                <a:extLst>
                  <a:ext uri="{FF2B5EF4-FFF2-40B4-BE49-F238E27FC236}">
                    <a16:creationId xmlns:a16="http://schemas.microsoft.com/office/drawing/2014/main" id="{E380989B-212C-013D-C633-22DD3A19460D}"/>
                  </a:ext>
                </a:extLst>
              </p:cNvPr>
              <p:cNvSpPr/>
              <p:nvPr/>
            </p:nvSpPr>
            <p:spPr>
              <a:xfrm>
                <a:off x="1191212" y="6069630"/>
                <a:ext cx="76605" cy="149797"/>
              </a:xfrm>
              <a:custGeom>
                <a:avLst/>
                <a:gdLst>
                  <a:gd name="connsiteX0" fmla="*/ 69745 w 76605"/>
                  <a:gd name="connsiteY0" fmla="*/ 24599 h 149797"/>
                  <a:gd name="connsiteX1" fmla="*/ 33158 w 76605"/>
                  <a:gd name="connsiteY1" fmla="*/ 25743 h 149797"/>
                  <a:gd name="connsiteX2" fmla="*/ 33158 w 76605"/>
                  <a:gd name="connsiteY2" fmla="*/ 149797 h 149797"/>
                  <a:gd name="connsiteX3" fmla="*/ 0 w 76605"/>
                  <a:gd name="connsiteY3" fmla="*/ 149797 h 149797"/>
                  <a:gd name="connsiteX4" fmla="*/ 0 w 76605"/>
                  <a:gd name="connsiteY4" fmla="*/ 10879 h 149797"/>
                  <a:gd name="connsiteX5" fmla="*/ 76605 w 76605"/>
                  <a:gd name="connsiteY5" fmla="*/ 589 h 149797"/>
                  <a:gd name="connsiteX6" fmla="*/ 69745 w 76605"/>
                  <a:gd name="connsiteY6" fmla="*/ 24599 h 14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05" h="149797">
                    <a:moveTo>
                      <a:pt x="69745" y="24599"/>
                    </a:moveTo>
                    <a:cubicBezTo>
                      <a:pt x="58883" y="20597"/>
                      <a:pt x="41161" y="21169"/>
                      <a:pt x="33158" y="25743"/>
                    </a:cubicBezTo>
                    <a:lnTo>
                      <a:pt x="33158" y="149797"/>
                    </a:lnTo>
                    <a:lnTo>
                      <a:pt x="0" y="149797"/>
                    </a:lnTo>
                    <a:lnTo>
                      <a:pt x="0" y="10879"/>
                    </a:lnTo>
                    <a:cubicBezTo>
                      <a:pt x="19437" y="2875"/>
                      <a:pt x="41733" y="-1698"/>
                      <a:pt x="76605" y="589"/>
                    </a:cubicBezTo>
                    <a:lnTo>
                      <a:pt x="69745" y="24599"/>
                    </a:lnTo>
                    <a:close/>
                  </a:path>
                </a:pathLst>
              </a:custGeom>
              <a:solidFill>
                <a:srgbClr val="000000"/>
              </a:solidFill>
              <a:ln w="5707" cap="flat">
                <a:noFill/>
                <a:prstDash val="solid"/>
                <a:miter/>
              </a:ln>
            </p:spPr>
            <p:txBody>
              <a:bodyPr rtlCol="0" anchor="ctr"/>
              <a:lstStyle/>
              <a:p>
                <a:endParaRPr lang="en-US"/>
              </a:p>
            </p:txBody>
          </p:sp>
          <p:sp>
            <p:nvSpPr>
              <p:cNvPr id="44" name="Freeform 71">
                <a:extLst>
                  <a:ext uri="{FF2B5EF4-FFF2-40B4-BE49-F238E27FC236}">
                    <a16:creationId xmlns:a16="http://schemas.microsoft.com/office/drawing/2014/main" id="{5D4D8573-73B1-3D04-3C4B-8B342E159489}"/>
                  </a:ext>
                </a:extLst>
              </p:cNvPr>
              <p:cNvSpPr/>
              <p:nvPr/>
            </p:nvSpPr>
            <p:spPr>
              <a:xfrm>
                <a:off x="1287826" y="6072506"/>
                <a:ext cx="33157" cy="146922"/>
              </a:xfrm>
              <a:custGeom>
                <a:avLst/>
                <a:gdLst>
                  <a:gd name="connsiteX0" fmla="*/ 0 w 33157"/>
                  <a:gd name="connsiteY0" fmla="*/ 0 h 146922"/>
                  <a:gd name="connsiteX1" fmla="*/ 33157 w 33157"/>
                  <a:gd name="connsiteY1" fmla="*/ 0 h 146922"/>
                  <a:gd name="connsiteX2" fmla="*/ 33157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7" y="0"/>
                    </a:lnTo>
                    <a:lnTo>
                      <a:pt x="33157"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5" name="Freeform 72">
                <a:extLst>
                  <a:ext uri="{FF2B5EF4-FFF2-40B4-BE49-F238E27FC236}">
                    <a16:creationId xmlns:a16="http://schemas.microsoft.com/office/drawing/2014/main" id="{4B00A9AD-F428-D063-3BCC-0036915E16D6}"/>
                  </a:ext>
                </a:extLst>
              </p:cNvPr>
              <p:cNvSpPr/>
              <p:nvPr/>
            </p:nvSpPr>
            <p:spPr>
              <a:xfrm>
                <a:off x="1347281" y="6070729"/>
                <a:ext cx="102330" cy="151039"/>
              </a:xfrm>
              <a:custGeom>
                <a:avLst/>
                <a:gdLst>
                  <a:gd name="connsiteX0" fmla="*/ 44591 w 102330"/>
                  <a:gd name="connsiteY0" fmla="*/ 150985 h 151039"/>
                  <a:gd name="connsiteX1" fmla="*/ 0 w 102330"/>
                  <a:gd name="connsiteY1" fmla="*/ 140695 h 151039"/>
                  <a:gd name="connsiteX2" fmla="*/ 9719 w 102330"/>
                  <a:gd name="connsiteY2" fmla="*/ 119543 h 151039"/>
                  <a:gd name="connsiteX3" fmla="*/ 40018 w 102330"/>
                  <a:gd name="connsiteY3" fmla="*/ 128118 h 151039"/>
                  <a:gd name="connsiteX4" fmla="*/ 67458 w 102330"/>
                  <a:gd name="connsiteY4" fmla="*/ 107537 h 151039"/>
                  <a:gd name="connsiteX5" fmla="*/ 41161 w 102330"/>
                  <a:gd name="connsiteY5" fmla="*/ 83527 h 151039"/>
                  <a:gd name="connsiteX6" fmla="*/ 4573 w 102330"/>
                  <a:gd name="connsiteY6" fmla="*/ 42366 h 151039"/>
                  <a:gd name="connsiteX7" fmla="*/ 55453 w 102330"/>
                  <a:gd name="connsiteY7" fmla="*/ 61 h 151039"/>
                  <a:gd name="connsiteX8" fmla="*/ 97186 w 102330"/>
                  <a:gd name="connsiteY8" fmla="*/ 10351 h 151039"/>
                  <a:gd name="connsiteX9" fmla="*/ 88039 w 102330"/>
                  <a:gd name="connsiteY9" fmla="*/ 29789 h 151039"/>
                  <a:gd name="connsiteX10" fmla="*/ 62885 w 102330"/>
                  <a:gd name="connsiteY10" fmla="*/ 21785 h 151039"/>
                  <a:gd name="connsiteX11" fmla="*/ 37731 w 102330"/>
                  <a:gd name="connsiteY11" fmla="*/ 41222 h 151039"/>
                  <a:gd name="connsiteX12" fmla="*/ 64028 w 102330"/>
                  <a:gd name="connsiteY12" fmla="*/ 64090 h 151039"/>
                  <a:gd name="connsiteX13" fmla="*/ 102331 w 102330"/>
                  <a:gd name="connsiteY13" fmla="*/ 107537 h 151039"/>
                  <a:gd name="connsiteX14" fmla="*/ 44591 w 102330"/>
                  <a:gd name="connsiteY14" fmla="*/ 150985 h 15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330" h="151039">
                    <a:moveTo>
                      <a:pt x="44591" y="150985"/>
                    </a:moveTo>
                    <a:cubicBezTo>
                      <a:pt x="29156" y="151557"/>
                      <a:pt x="13720" y="147555"/>
                      <a:pt x="0" y="140695"/>
                    </a:cubicBezTo>
                    <a:lnTo>
                      <a:pt x="9719" y="119543"/>
                    </a:lnTo>
                    <a:cubicBezTo>
                      <a:pt x="18865" y="125259"/>
                      <a:pt x="29156" y="128118"/>
                      <a:pt x="40018" y="128118"/>
                    </a:cubicBezTo>
                    <a:cubicBezTo>
                      <a:pt x="54881" y="128118"/>
                      <a:pt x="67458" y="119543"/>
                      <a:pt x="67458" y="107537"/>
                    </a:cubicBezTo>
                    <a:cubicBezTo>
                      <a:pt x="67458" y="95532"/>
                      <a:pt x="57740" y="89243"/>
                      <a:pt x="41161" y="83527"/>
                    </a:cubicBezTo>
                    <a:cubicBezTo>
                      <a:pt x="10290" y="72665"/>
                      <a:pt x="4573" y="57801"/>
                      <a:pt x="4573" y="42366"/>
                    </a:cubicBezTo>
                    <a:cubicBezTo>
                      <a:pt x="4573" y="18927"/>
                      <a:pt x="25154" y="61"/>
                      <a:pt x="55453" y="61"/>
                    </a:cubicBezTo>
                    <a:cubicBezTo>
                      <a:pt x="70317" y="-510"/>
                      <a:pt x="84609" y="2920"/>
                      <a:pt x="97186" y="10351"/>
                    </a:cubicBezTo>
                    <a:lnTo>
                      <a:pt x="88039" y="29789"/>
                    </a:lnTo>
                    <a:cubicBezTo>
                      <a:pt x="80607" y="24644"/>
                      <a:pt x="71460" y="21785"/>
                      <a:pt x="62885" y="21785"/>
                    </a:cubicBezTo>
                    <a:cubicBezTo>
                      <a:pt x="48021" y="21785"/>
                      <a:pt x="37731" y="30932"/>
                      <a:pt x="37731" y="41222"/>
                    </a:cubicBezTo>
                    <a:cubicBezTo>
                      <a:pt x="37731" y="53228"/>
                      <a:pt x="49736" y="58944"/>
                      <a:pt x="64028" y="64090"/>
                    </a:cubicBezTo>
                    <a:cubicBezTo>
                      <a:pt x="95471" y="75523"/>
                      <a:pt x="102331" y="90387"/>
                      <a:pt x="102331" y="107537"/>
                    </a:cubicBezTo>
                    <a:cubicBezTo>
                      <a:pt x="101759" y="129833"/>
                      <a:pt x="79464" y="150413"/>
                      <a:pt x="44591" y="150985"/>
                    </a:cubicBezTo>
                  </a:path>
                </a:pathLst>
              </a:custGeom>
              <a:solidFill>
                <a:srgbClr val="000000"/>
              </a:solidFill>
              <a:ln w="5707" cap="flat">
                <a:noFill/>
                <a:prstDash val="solid"/>
                <a:miter/>
              </a:ln>
            </p:spPr>
            <p:txBody>
              <a:bodyPr rtlCol="0" anchor="ctr"/>
              <a:lstStyle/>
              <a:p>
                <a:endParaRPr lang="en-US"/>
              </a:p>
            </p:txBody>
          </p:sp>
        </p:grpSp>
        <p:grpSp>
          <p:nvGrpSpPr>
            <p:cNvPr id="8" name="Graphic 6">
              <a:extLst>
                <a:ext uri="{FF2B5EF4-FFF2-40B4-BE49-F238E27FC236}">
                  <a16:creationId xmlns:a16="http://schemas.microsoft.com/office/drawing/2014/main" id="{7D4C96D0-5D46-4005-AEBC-BE9A6D12B8CC}"/>
                </a:ext>
              </a:extLst>
            </p:cNvPr>
            <p:cNvGrpSpPr/>
            <p:nvPr/>
          </p:nvGrpSpPr>
          <p:grpSpPr>
            <a:xfrm>
              <a:off x="1689718" y="6018196"/>
              <a:ext cx="1408050" cy="206977"/>
              <a:chOff x="1689718" y="6018196"/>
              <a:chExt cx="1408050" cy="206977"/>
            </a:xfrm>
            <a:solidFill>
              <a:srgbClr val="000000"/>
            </a:solidFill>
          </p:grpSpPr>
          <p:sp>
            <p:nvSpPr>
              <p:cNvPr id="10" name="Freeform 50">
                <a:extLst>
                  <a:ext uri="{FF2B5EF4-FFF2-40B4-BE49-F238E27FC236}">
                    <a16:creationId xmlns:a16="http://schemas.microsoft.com/office/drawing/2014/main" id="{86746446-0874-37F0-6941-1F35D7E6D828}"/>
                  </a:ext>
                </a:extLst>
              </p:cNvPr>
              <p:cNvSpPr/>
              <p:nvPr/>
            </p:nvSpPr>
            <p:spPr>
              <a:xfrm>
                <a:off x="1689718"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023 w 77748"/>
                  <a:gd name="connsiteY8" fmla="*/ 19437 h 204090"/>
                  <a:gd name="connsiteX9" fmla="*/ 26297 w 77748"/>
                  <a:gd name="connsiteY9" fmla="*/ 0 h 204090"/>
                  <a:gd name="connsiteX10" fmla="*/ 572 w 77748"/>
                  <a:gd name="connsiteY10" fmla="*/ 19437 h 204090"/>
                  <a:gd name="connsiteX11" fmla="*/ 26297 w 77748"/>
                  <a:gd name="connsiteY11" fmla="*/ 38874 h 204090"/>
                  <a:gd name="connsiteX12" fmla="*/ 52023 w 77748"/>
                  <a:gd name="connsiteY12" fmla="*/ 19437 h 204090"/>
                  <a:gd name="connsiteX13" fmla="*/ 52023 w 77748"/>
                  <a:gd name="connsiteY13"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48" h="204090">
                    <a:moveTo>
                      <a:pt x="52595" y="157784"/>
                    </a:moveTo>
                    <a:cubicBezTo>
                      <a:pt x="52023" y="176649"/>
                      <a:pt x="61742"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2023" y="19437"/>
                    </a:moveTo>
                    <a:cubicBezTo>
                      <a:pt x="52023" y="8575"/>
                      <a:pt x="40589" y="0"/>
                      <a:pt x="26297" y="0"/>
                    </a:cubicBezTo>
                    <a:cubicBezTo>
                      <a:pt x="12005" y="0"/>
                      <a:pt x="572" y="8575"/>
                      <a:pt x="572" y="19437"/>
                    </a:cubicBezTo>
                    <a:cubicBezTo>
                      <a:pt x="572" y="30299"/>
                      <a:pt x="12005" y="38874"/>
                      <a:pt x="26297" y="38874"/>
                    </a:cubicBezTo>
                    <a:cubicBezTo>
                      <a:pt x="40589" y="38874"/>
                      <a:pt x="52023" y="30299"/>
                      <a:pt x="52023" y="19437"/>
                    </a:cubicBezTo>
                    <a:lnTo>
                      <a:pt x="52023" y="19437"/>
                    </a:lnTo>
                    <a:close/>
                  </a:path>
                </a:pathLst>
              </a:custGeom>
              <a:solidFill>
                <a:srgbClr val="000000"/>
              </a:solidFill>
              <a:ln w="5707" cap="flat">
                <a:noFill/>
                <a:prstDash val="solid"/>
                <a:miter/>
              </a:ln>
            </p:spPr>
            <p:txBody>
              <a:bodyPr rtlCol="0" anchor="ctr"/>
              <a:lstStyle/>
              <a:p>
                <a:endParaRPr lang="en-US"/>
              </a:p>
            </p:txBody>
          </p:sp>
          <p:sp>
            <p:nvSpPr>
              <p:cNvPr id="11" name="Freeform 51">
                <a:extLst>
                  <a:ext uri="{FF2B5EF4-FFF2-40B4-BE49-F238E27FC236}">
                    <a16:creationId xmlns:a16="http://schemas.microsoft.com/office/drawing/2014/main" id="{74FB78A7-1263-78D8-A962-A4E2EDC5CE1C}"/>
                  </a:ext>
                </a:extLst>
              </p:cNvPr>
              <p:cNvSpPr/>
              <p:nvPr/>
            </p:nvSpPr>
            <p:spPr>
              <a:xfrm>
                <a:off x="1754890"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1451 w 77748"/>
                  <a:gd name="connsiteY8" fmla="*/ 19437 h 204090"/>
                  <a:gd name="connsiteX9" fmla="*/ 25726 w 77748"/>
                  <a:gd name="connsiteY9" fmla="*/ 0 h 204090"/>
                  <a:gd name="connsiteX10" fmla="*/ 0 w 77748"/>
                  <a:gd name="connsiteY10" fmla="*/ 19437 h 204090"/>
                  <a:gd name="connsiteX11" fmla="*/ 25726 w 77748"/>
                  <a:gd name="connsiteY11" fmla="*/ 38874 h 204090"/>
                  <a:gd name="connsiteX12" fmla="*/ 51451 w 77748"/>
                  <a:gd name="connsiteY12" fmla="*/ 19437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lnTo>
                      <a:pt x="51451" y="19437"/>
                    </a:lnTo>
                    <a:close/>
                  </a:path>
                </a:pathLst>
              </a:custGeom>
              <a:solidFill>
                <a:srgbClr val="000000"/>
              </a:solidFill>
              <a:ln w="5707" cap="flat">
                <a:noFill/>
                <a:prstDash val="solid"/>
                <a:miter/>
              </a:ln>
            </p:spPr>
            <p:txBody>
              <a:bodyPr rtlCol="0" anchor="ctr"/>
              <a:lstStyle/>
              <a:p>
                <a:endParaRPr lang="en-US"/>
              </a:p>
            </p:txBody>
          </p:sp>
          <p:sp>
            <p:nvSpPr>
              <p:cNvPr id="12" name="Freeform 52">
                <a:extLst>
                  <a:ext uri="{FF2B5EF4-FFF2-40B4-BE49-F238E27FC236}">
                    <a16:creationId xmlns:a16="http://schemas.microsoft.com/office/drawing/2014/main" id="{048F9824-15BB-1110-38E2-4CE0F69CD4C3}"/>
                  </a:ext>
                </a:extLst>
              </p:cNvPr>
              <p:cNvSpPr/>
              <p:nvPr/>
            </p:nvSpPr>
            <p:spPr>
              <a:xfrm>
                <a:off x="1820633"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595 w 77748"/>
                  <a:gd name="connsiteY8" fmla="*/ 157784 h 204090"/>
                  <a:gd name="connsiteX9" fmla="*/ 51451 w 77748"/>
                  <a:gd name="connsiteY9" fmla="*/ 19437 h 204090"/>
                  <a:gd name="connsiteX10" fmla="*/ 25726 w 77748"/>
                  <a:gd name="connsiteY10" fmla="*/ 0 h 204090"/>
                  <a:gd name="connsiteX11" fmla="*/ 0 w 77748"/>
                  <a:gd name="connsiteY11" fmla="*/ 19437 h 204090"/>
                  <a:gd name="connsiteX12" fmla="*/ 25726 w 77748"/>
                  <a:gd name="connsiteY12" fmla="*/ 38874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close/>
                  </a:path>
                </a:pathLst>
              </a:custGeom>
              <a:solidFill>
                <a:srgbClr val="000000"/>
              </a:solidFill>
              <a:ln w="5707"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A2A989D0-A67B-F015-076C-C70314392A2B}"/>
                  </a:ext>
                </a:extLst>
              </p:cNvPr>
              <p:cNvSpPr/>
              <p:nvPr/>
            </p:nvSpPr>
            <p:spPr>
              <a:xfrm>
                <a:off x="1963553"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A2CAC627-4200-CFE1-06F0-48F520DA0A5E}"/>
                  </a:ext>
                </a:extLst>
              </p:cNvPr>
              <p:cNvSpPr/>
              <p:nvPr/>
            </p:nvSpPr>
            <p:spPr>
              <a:xfrm>
                <a:off x="2021293"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2"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A7359EE2-6CA9-B6B5-D2AA-A0F4D8F52CB7}"/>
                  </a:ext>
                </a:extLst>
              </p:cNvPr>
              <p:cNvSpPr/>
              <p:nvPr/>
            </p:nvSpPr>
            <p:spPr>
              <a:xfrm>
                <a:off x="2163642"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3"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39DB47A8-5DD5-1EC3-D28B-6461F1920BBD}"/>
                  </a:ext>
                </a:extLst>
              </p:cNvPr>
              <p:cNvSpPr/>
              <p:nvPr/>
            </p:nvSpPr>
            <p:spPr>
              <a:xfrm>
                <a:off x="2298558" y="6095945"/>
                <a:ext cx="129199" cy="128628"/>
              </a:xfrm>
              <a:custGeom>
                <a:avLst/>
                <a:gdLst>
                  <a:gd name="connsiteX0" fmla="*/ 0 w 129199"/>
                  <a:gd name="connsiteY0" fmla="*/ 65172 h 128628"/>
                  <a:gd name="connsiteX1" fmla="*/ 0 w 129199"/>
                  <a:gd name="connsiteY1" fmla="*/ 65172 h 128628"/>
                  <a:gd name="connsiteX2" fmla="*/ 64600 w 129199"/>
                  <a:gd name="connsiteY2" fmla="*/ 0 h 128628"/>
                  <a:gd name="connsiteX3" fmla="*/ 129200 w 129199"/>
                  <a:gd name="connsiteY3" fmla="*/ 64028 h 128628"/>
                  <a:gd name="connsiteX4" fmla="*/ 129200 w 129199"/>
                  <a:gd name="connsiteY4" fmla="*/ 64600 h 128628"/>
                  <a:gd name="connsiteX5" fmla="*/ 65172 w 129199"/>
                  <a:gd name="connsiteY5" fmla="*/ 128628 h 128628"/>
                  <a:gd name="connsiteX6" fmla="*/ 64600 w 129199"/>
                  <a:gd name="connsiteY6" fmla="*/ 128628 h 128628"/>
                  <a:gd name="connsiteX7" fmla="*/ 64028 w 129199"/>
                  <a:gd name="connsiteY7" fmla="*/ 128628 h 128628"/>
                  <a:gd name="connsiteX8" fmla="*/ 0 w 129199"/>
                  <a:gd name="connsiteY8" fmla="*/ 65172 h 128628"/>
                  <a:gd name="connsiteX9" fmla="*/ 0 w 129199"/>
                  <a:gd name="connsiteY9" fmla="*/ 65172 h 128628"/>
                  <a:gd name="connsiteX10" fmla="*/ 109763 w 129199"/>
                  <a:gd name="connsiteY10" fmla="*/ 65172 h 128628"/>
                  <a:gd name="connsiteX11" fmla="*/ 109763 w 129199"/>
                  <a:gd name="connsiteY11" fmla="*/ 65172 h 128628"/>
                  <a:gd name="connsiteX12" fmla="*/ 109763 w 129199"/>
                  <a:gd name="connsiteY12" fmla="*/ 63457 h 128628"/>
                  <a:gd name="connsiteX13" fmla="*/ 64028 w 129199"/>
                  <a:gd name="connsiteY13" fmla="*/ 16579 h 128628"/>
                  <a:gd name="connsiteX14" fmla="*/ 18865 w 129199"/>
                  <a:gd name="connsiteY14" fmla="*/ 64600 h 128628"/>
                  <a:gd name="connsiteX15" fmla="*/ 18865 w 129199"/>
                  <a:gd name="connsiteY15" fmla="*/ 64600 h 128628"/>
                  <a:gd name="connsiteX16" fmla="*/ 18865 w 129199"/>
                  <a:gd name="connsiteY16" fmla="*/ 66315 h 128628"/>
                  <a:gd name="connsiteX17" fmla="*/ 64600 w 129199"/>
                  <a:gd name="connsiteY17" fmla="*/ 112621 h 128628"/>
                  <a:gd name="connsiteX18" fmla="*/ 110334 w 129199"/>
                  <a:gd name="connsiteY18" fmla="*/ 66887 h 128628"/>
                  <a:gd name="connsiteX19" fmla="*/ 109763 w 129199"/>
                  <a:gd name="connsiteY19" fmla="*/ 65172 h 12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199" h="128628">
                    <a:moveTo>
                      <a:pt x="0" y="65172"/>
                    </a:moveTo>
                    <a:lnTo>
                      <a:pt x="0" y="65172"/>
                    </a:lnTo>
                    <a:cubicBezTo>
                      <a:pt x="0" y="29156"/>
                      <a:pt x="29156" y="0"/>
                      <a:pt x="64600" y="0"/>
                    </a:cubicBezTo>
                    <a:cubicBezTo>
                      <a:pt x="100044" y="0"/>
                      <a:pt x="128628" y="29156"/>
                      <a:pt x="129200" y="64028"/>
                    </a:cubicBezTo>
                    <a:lnTo>
                      <a:pt x="129200" y="64600"/>
                    </a:lnTo>
                    <a:cubicBezTo>
                      <a:pt x="129200" y="100044"/>
                      <a:pt x="100044" y="128628"/>
                      <a:pt x="65172" y="128628"/>
                    </a:cubicBezTo>
                    <a:lnTo>
                      <a:pt x="64600" y="128628"/>
                    </a:lnTo>
                    <a:lnTo>
                      <a:pt x="64028" y="128628"/>
                    </a:lnTo>
                    <a:cubicBezTo>
                      <a:pt x="29156" y="128628"/>
                      <a:pt x="572" y="100044"/>
                      <a:pt x="0" y="65172"/>
                    </a:cubicBezTo>
                    <a:cubicBezTo>
                      <a:pt x="0" y="65172"/>
                      <a:pt x="0" y="65172"/>
                      <a:pt x="0" y="65172"/>
                    </a:cubicBezTo>
                    <a:moveTo>
                      <a:pt x="109763" y="65172"/>
                    </a:moveTo>
                    <a:lnTo>
                      <a:pt x="109763" y="65172"/>
                    </a:lnTo>
                    <a:cubicBezTo>
                      <a:pt x="109763" y="64028"/>
                      <a:pt x="109763" y="64028"/>
                      <a:pt x="109763" y="63457"/>
                    </a:cubicBezTo>
                    <a:cubicBezTo>
                      <a:pt x="109763" y="38303"/>
                      <a:pt x="89182" y="17150"/>
                      <a:pt x="64028" y="16579"/>
                    </a:cubicBezTo>
                    <a:cubicBezTo>
                      <a:pt x="37159" y="16579"/>
                      <a:pt x="18865" y="38303"/>
                      <a:pt x="18865" y="64600"/>
                    </a:cubicBezTo>
                    <a:lnTo>
                      <a:pt x="18865" y="64600"/>
                    </a:lnTo>
                    <a:cubicBezTo>
                      <a:pt x="18865" y="65172"/>
                      <a:pt x="18865" y="65743"/>
                      <a:pt x="18865" y="66315"/>
                    </a:cubicBezTo>
                    <a:cubicBezTo>
                      <a:pt x="18865" y="91469"/>
                      <a:pt x="39446" y="112050"/>
                      <a:pt x="64600" y="112621"/>
                    </a:cubicBezTo>
                    <a:cubicBezTo>
                      <a:pt x="89754" y="112621"/>
                      <a:pt x="110334" y="92041"/>
                      <a:pt x="110334" y="66887"/>
                    </a:cubicBezTo>
                    <a:cubicBezTo>
                      <a:pt x="109763" y="66315"/>
                      <a:pt x="109763" y="65743"/>
                      <a:pt x="109763" y="65172"/>
                    </a:cubicBezTo>
                  </a:path>
                </a:pathLst>
              </a:custGeom>
              <a:solidFill>
                <a:srgbClr val="000000"/>
              </a:solidFill>
              <a:ln w="5707" cap="flat">
                <a:noFill/>
                <a:prstDash val="solid"/>
                <a:miter/>
              </a:ln>
            </p:spPr>
            <p:txBody>
              <a:bodyPr rtlCol="0" anchor="ctr"/>
              <a:lstStyle/>
              <a:p>
                <a:endParaRPr lang="en-US"/>
              </a:p>
            </p:txBody>
          </p:sp>
          <p:sp>
            <p:nvSpPr>
              <p:cNvPr id="17" name="Freeform 57">
                <a:extLst>
                  <a:ext uri="{FF2B5EF4-FFF2-40B4-BE49-F238E27FC236}">
                    <a16:creationId xmlns:a16="http://schemas.microsoft.com/office/drawing/2014/main" id="{CFDCD842-ECED-10B3-340B-8C73C2CCECEC}"/>
                  </a:ext>
                </a:extLst>
              </p:cNvPr>
              <p:cNvSpPr/>
              <p:nvPr/>
            </p:nvSpPr>
            <p:spPr>
              <a:xfrm>
                <a:off x="2436333"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3474 w 123483"/>
                  <a:gd name="connsiteY3" fmla="*/ 0 h 124626"/>
                  <a:gd name="connsiteX4" fmla="*/ 123483 w 123483"/>
                  <a:gd name="connsiteY4" fmla="*/ 0 h 124626"/>
                  <a:gd name="connsiteX5" fmla="*/ 69745 w 123483"/>
                  <a:gd name="connsiteY5" fmla="*/ 124626 h 124626"/>
                  <a:gd name="connsiteX6" fmla="*/ 53166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3474" y="0"/>
                    </a:lnTo>
                    <a:lnTo>
                      <a:pt x="123483" y="0"/>
                    </a:lnTo>
                    <a:lnTo>
                      <a:pt x="69745" y="124626"/>
                    </a:lnTo>
                    <a:lnTo>
                      <a:pt x="53166" y="124626"/>
                    </a:lnTo>
                    <a:close/>
                  </a:path>
                </a:pathLst>
              </a:custGeom>
              <a:solidFill>
                <a:srgbClr val="000000"/>
              </a:solidFill>
              <a:ln w="5707"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A58F8A4A-2C99-DEC7-A733-FFFBA2849A56}"/>
                  </a:ext>
                </a:extLst>
              </p:cNvPr>
              <p:cNvSpPr/>
              <p:nvPr/>
            </p:nvSpPr>
            <p:spPr>
              <a:xfrm>
                <a:off x="2568963" y="6096931"/>
                <a:ext cx="108667" cy="128242"/>
              </a:xfrm>
              <a:custGeom>
                <a:avLst/>
                <a:gdLst>
                  <a:gd name="connsiteX0" fmla="*/ 0 w 108667"/>
                  <a:gd name="connsiteY0" fmla="*/ 89339 h 128242"/>
                  <a:gd name="connsiteX1" fmla="*/ 0 w 108667"/>
                  <a:gd name="connsiteY1" fmla="*/ 89339 h 128242"/>
                  <a:gd name="connsiteX2" fmla="*/ 52595 w 108667"/>
                  <a:gd name="connsiteY2" fmla="*/ 48178 h 128242"/>
                  <a:gd name="connsiteX3" fmla="*/ 90326 w 108667"/>
                  <a:gd name="connsiteY3" fmla="*/ 53324 h 128242"/>
                  <a:gd name="connsiteX4" fmla="*/ 90326 w 108667"/>
                  <a:gd name="connsiteY4" fmla="*/ 49322 h 128242"/>
                  <a:gd name="connsiteX5" fmla="*/ 53738 w 108667"/>
                  <a:gd name="connsiteY5" fmla="*/ 16164 h 128242"/>
                  <a:gd name="connsiteX6" fmla="*/ 16007 w 108667"/>
                  <a:gd name="connsiteY6" fmla="*/ 25311 h 128242"/>
                  <a:gd name="connsiteX7" fmla="*/ 10290 w 108667"/>
                  <a:gd name="connsiteY7" fmla="*/ 10447 h 128242"/>
                  <a:gd name="connsiteX8" fmla="*/ 55453 w 108667"/>
                  <a:gd name="connsiteY8" fmla="*/ 157 h 128242"/>
                  <a:gd name="connsiteX9" fmla="*/ 95471 w 108667"/>
                  <a:gd name="connsiteY9" fmla="*/ 13878 h 128242"/>
                  <a:gd name="connsiteX10" fmla="*/ 108619 w 108667"/>
                  <a:gd name="connsiteY10" fmla="*/ 49893 h 128242"/>
                  <a:gd name="connsiteX11" fmla="*/ 108619 w 108667"/>
                  <a:gd name="connsiteY11" fmla="*/ 125355 h 128242"/>
                  <a:gd name="connsiteX12" fmla="*/ 90326 w 108667"/>
                  <a:gd name="connsiteY12" fmla="*/ 125355 h 128242"/>
                  <a:gd name="connsiteX13" fmla="*/ 90326 w 108667"/>
                  <a:gd name="connsiteY13" fmla="*/ 107062 h 128242"/>
                  <a:gd name="connsiteX14" fmla="*/ 45734 w 108667"/>
                  <a:gd name="connsiteY14" fmla="*/ 128214 h 128242"/>
                  <a:gd name="connsiteX15" fmla="*/ 0 w 108667"/>
                  <a:gd name="connsiteY15" fmla="*/ 89339 h 128242"/>
                  <a:gd name="connsiteX16" fmla="*/ 90326 w 108667"/>
                  <a:gd name="connsiteY16" fmla="*/ 79621 h 128242"/>
                  <a:gd name="connsiteX17" fmla="*/ 90326 w 108667"/>
                  <a:gd name="connsiteY17" fmla="*/ 68187 h 128242"/>
                  <a:gd name="connsiteX18" fmla="*/ 54310 w 108667"/>
                  <a:gd name="connsiteY18" fmla="*/ 63042 h 128242"/>
                  <a:gd name="connsiteX19" fmla="*/ 18294 w 108667"/>
                  <a:gd name="connsiteY19" fmla="*/ 87624 h 128242"/>
                  <a:gd name="connsiteX20" fmla="*/ 18294 w 108667"/>
                  <a:gd name="connsiteY20" fmla="*/ 88196 h 128242"/>
                  <a:gd name="connsiteX21" fmla="*/ 49165 w 108667"/>
                  <a:gd name="connsiteY21" fmla="*/ 112778 h 128242"/>
                  <a:gd name="connsiteX22" fmla="*/ 90326 w 108667"/>
                  <a:gd name="connsiteY22" fmla="*/ 79621 h 1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67" h="128242">
                    <a:moveTo>
                      <a:pt x="0" y="89339"/>
                    </a:moveTo>
                    <a:lnTo>
                      <a:pt x="0" y="89339"/>
                    </a:lnTo>
                    <a:cubicBezTo>
                      <a:pt x="0" y="62470"/>
                      <a:pt x="21724" y="48178"/>
                      <a:pt x="52595" y="48178"/>
                    </a:cubicBezTo>
                    <a:cubicBezTo>
                      <a:pt x="65172" y="48178"/>
                      <a:pt x="78320" y="49893"/>
                      <a:pt x="90326" y="53324"/>
                    </a:cubicBezTo>
                    <a:lnTo>
                      <a:pt x="90326" y="49322"/>
                    </a:lnTo>
                    <a:cubicBezTo>
                      <a:pt x="90326" y="27598"/>
                      <a:pt x="77177" y="16164"/>
                      <a:pt x="53738" y="16164"/>
                    </a:cubicBezTo>
                    <a:cubicBezTo>
                      <a:pt x="40589" y="16164"/>
                      <a:pt x="28012" y="19023"/>
                      <a:pt x="16007" y="25311"/>
                    </a:cubicBezTo>
                    <a:lnTo>
                      <a:pt x="10290" y="10447"/>
                    </a:lnTo>
                    <a:cubicBezTo>
                      <a:pt x="24011" y="3587"/>
                      <a:pt x="39446" y="157"/>
                      <a:pt x="55453" y="157"/>
                    </a:cubicBezTo>
                    <a:cubicBezTo>
                      <a:pt x="69745" y="-986"/>
                      <a:pt x="84609" y="4159"/>
                      <a:pt x="95471" y="13878"/>
                    </a:cubicBezTo>
                    <a:cubicBezTo>
                      <a:pt x="104618" y="23596"/>
                      <a:pt x="109191" y="36745"/>
                      <a:pt x="108619" y="49893"/>
                    </a:cubicBezTo>
                    <a:lnTo>
                      <a:pt x="108619" y="125355"/>
                    </a:lnTo>
                    <a:lnTo>
                      <a:pt x="90326" y="125355"/>
                    </a:lnTo>
                    <a:lnTo>
                      <a:pt x="90326" y="107062"/>
                    </a:lnTo>
                    <a:cubicBezTo>
                      <a:pt x="79464" y="120782"/>
                      <a:pt x="62885" y="128785"/>
                      <a:pt x="45734" y="128214"/>
                    </a:cubicBezTo>
                    <a:cubicBezTo>
                      <a:pt x="22867" y="127642"/>
                      <a:pt x="0" y="114493"/>
                      <a:pt x="0" y="89339"/>
                    </a:cubicBezTo>
                    <a:moveTo>
                      <a:pt x="90326" y="79621"/>
                    </a:moveTo>
                    <a:lnTo>
                      <a:pt x="90326" y="68187"/>
                    </a:lnTo>
                    <a:cubicBezTo>
                      <a:pt x="78892" y="64757"/>
                      <a:pt x="66315" y="63042"/>
                      <a:pt x="54310" y="63042"/>
                    </a:cubicBezTo>
                    <a:cubicBezTo>
                      <a:pt x="31442" y="63042"/>
                      <a:pt x="18294" y="73332"/>
                      <a:pt x="18294" y="87624"/>
                    </a:cubicBezTo>
                    <a:lnTo>
                      <a:pt x="18294" y="88196"/>
                    </a:lnTo>
                    <a:cubicBezTo>
                      <a:pt x="18294" y="103631"/>
                      <a:pt x="32586" y="112778"/>
                      <a:pt x="49165" y="112778"/>
                    </a:cubicBezTo>
                    <a:cubicBezTo>
                      <a:pt x="72032" y="112778"/>
                      <a:pt x="90326" y="99058"/>
                      <a:pt x="90326" y="79621"/>
                    </a:cubicBezTo>
                  </a:path>
                </a:pathLst>
              </a:custGeom>
              <a:solidFill>
                <a:srgbClr val="000000"/>
              </a:solidFill>
              <a:ln w="5707" cap="flat">
                <a:noFill/>
                <a:prstDash val="solid"/>
                <a:miter/>
              </a:ln>
            </p:spPr>
            <p:txBody>
              <a:bodyPr rtlCol="0" anchor="ctr"/>
              <a:lstStyle/>
              <a:p>
                <a:endParaRPr lang="en-US"/>
              </a:p>
            </p:txBody>
          </p:sp>
          <p:sp>
            <p:nvSpPr>
              <p:cNvPr id="32" name="Freeform 59">
                <a:extLst>
                  <a:ext uri="{FF2B5EF4-FFF2-40B4-BE49-F238E27FC236}">
                    <a16:creationId xmlns:a16="http://schemas.microsoft.com/office/drawing/2014/main" id="{14804283-2A94-3DF9-5EFF-DACCC7FFCBFA}"/>
                  </a:ext>
                </a:extLst>
              </p:cNvPr>
              <p:cNvSpPr/>
              <p:nvPr/>
            </p:nvSpPr>
            <p:spPr>
              <a:xfrm>
                <a:off x="2699878" y="6061644"/>
                <a:ext cx="74890" cy="162357"/>
              </a:xfrm>
              <a:custGeom>
                <a:avLst/>
                <a:gdLst>
                  <a:gd name="connsiteX0" fmla="*/ 17150 w 74890"/>
                  <a:gd name="connsiteY0" fmla="*/ 127485 h 162357"/>
                  <a:gd name="connsiteX1" fmla="*/ 17150 w 74890"/>
                  <a:gd name="connsiteY1" fmla="*/ 53166 h 162357"/>
                  <a:gd name="connsiteX2" fmla="*/ 0 w 74890"/>
                  <a:gd name="connsiteY2" fmla="*/ 53166 h 162357"/>
                  <a:gd name="connsiteX3" fmla="*/ 0 w 74890"/>
                  <a:gd name="connsiteY3" fmla="*/ 37159 h 162357"/>
                  <a:gd name="connsiteX4" fmla="*/ 17150 w 74890"/>
                  <a:gd name="connsiteY4" fmla="*/ 37159 h 162357"/>
                  <a:gd name="connsiteX5" fmla="*/ 17150 w 74890"/>
                  <a:gd name="connsiteY5" fmla="*/ 0 h 162357"/>
                  <a:gd name="connsiteX6" fmla="*/ 35444 w 74890"/>
                  <a:gd name="connsiteY6" fmla="*/ 0 h 162357"/>
                  <a:gd name="connsiteX7" fmla="*/ 35444 w 74890"/>
                  <a:gd name="connsiteY7" fmla="*/ 37159 h 162357"/>
                  <a:gd name="connsiteX8" fmla="*/ 74890 w 74890"/>
                  <a:gd name="connsiteY8" fmla="*/ 37159 h 162357"/>
                  <a:gd name="connsiteX9" fmla="*/ 74890 w 74890"/>
                  <a:gd name="connsiteY9" fmla="*/ 53166 h 162357"/>
                  <a:gd name="connsiteX10" fmla="*/ 35444 w 74890"/>
                  <a:gd name="connsiteY10" fmla="*/ 53166 h 162357"/>
                  <a:gd name="connsiteX11" fmla="*/ 35444 w 74890"/>
                  <a:gd name="connsiteY11" fmla="*/ 125198 h 162357"/>
                  <a:gd name="connsiteX12" fmla="*/ 56025 w 74890"/>
                  <a:gd name="connsiteY12" fmla="*/ 145779 h 162357"/>
                  <a:gd name="connsiteX13" fmla="*/ 73747 w 74890"/>
                  <a:gd name="connsiteY13" fmla="*/ 141205 h 162357"/>
                  <a:gd name="connsiteX14" fmla="*/ 73747 w 74890"/>
                  <a:gd name="connsiteY14" fmla="*/ 157212 h 162357"/>
                  <a:gd name="connsiteX15" fmla="*/ 51451 w 74890"/>
                  <a:gd name="connsiteY15" fmla="*/ 162357 h 162357"/>
                  <a:gd name="connsiteX16" fmla="*/ 17150 w 74890"/>
                  <a:gd name="connsiteY16" fmla="*/ 127485 h 1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90" h="162357">
                    <a:moveTo>
                      <a:pt x="17150" y="127485"/>
                    </a:moveTo>
                    <a:lnTo>
                      <a:pt x="17150" y="53166"/>
                    </a:lnTo>
                    <a:lnTo>
                      <a:pt x="0" y="53166"/>
                    </a:lnTo>
                    <a:lnTo>
                      <a:pt x="0" y="37159"/>
                    </a:lnTo>
                    <a:lnTo>
                      <a:pt x="17150" y="37159"/>
                    </a:lnTo>
                    <a:lnTo>
                      <a:pt x="17150" y="0"/>
                    </a:lnTo>
                    <a:lnTo>
                      <a:pt x="35444" y="0"/>
                    </a:lnTo>
                    <a:lnTo>
                      <a:pt x="35444" y="37159"/>
                    </a:lnTo>
                    <a:lnTo>
                      <a:pt x="74890" y="37159"/>
                    </a:lnTo>
                    <a:lnTo>
                      <a:pt x="74890" y="53166"/>
                    </a:lnTo>
                    <a:lnTo>
                      <a:pt x="35444" y="53166"/>
                    </a:lnTo>
                    <a:lnTo>
                      <a:pt x="35444" y="125198"/>
                    </a:lnTo>
                    <a:cubicBezTo>
                      <a:pt x="35444" y="140062"/>
                      <a:pt x="44020" y="145779"/>
                      <a:pt x="56025" y="145779"/>
                    </a:cubicBezTo>
                    <a:cubicBezTo>
                      <a:pt x="62313" y="145779"/>
                      <a:pt x="68602" y="144635"/>
                      <a:pt x="73747" y="141205"/>
                    </a:cubicBezTo>
                    <a:lnTo>
                      <a:pt x="73747" y="157212"/>
                    </a:lnTo>
                    <a:cubicBezTo>
                      <a:pt x="66887" y="160642"/>
                      <a:pt x="59455" y="162357"/>
                      <a:pt x="51451" y="162357"/>
                    </a:cubicBezTo>
                    <a:cubicBezTo>
                      <a:pt x="32014" y="162357"/>
                      <a:pt x="17150" y="152639"/>
                      <a:pt x="17150" y="127485"/>
                    </a:cubicBezTo>
                  </a:path>
                </a:pathLst>
              </a:custGeom>
              <a:solidFill>
                <a:srgbClr val="000000"/>
              </a:solidFill>
              <a:ln w="5707"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59B92716-D746-5CA6-9784-12097AC99A53}"/>
                  </a:ext>
                </a:extLst>
              </p:cNvPr>
              <p:cNvSpPr/>
              <p:nvPr/>
            </p:nvSpPr>
            <p:spPr>
              <a:xfrm>
                <a:off x="2802781"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34" name="Freeform 61">
                <a:extLst>
                  <a:ext uri="{FF2B5EF4-FFF2-40B4-BE49-F238E27FC236}">
                    <a16:creationId xmlns:a16="http://schemas.microsoft.com/office/drawing/2014/main" id="{FBB290D0-F2C5-8A99-BA3C-6A756A185D24}"/>
                  </a:ext>
                </a:extLst>
              </p:cNvPr>
              <p:cNvSpPr/>
              <p:nvPr/>
            </p:nvSpPr>
            <p:spPr>
              <a:xfrm>
                <a:off x="2847944"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4046 w 123483"/>
                  <a:gd name="connsiteY3" fmla="*/ 0 h 124626"/>
                  <a:gd name="connsiteX4" fmla="*/ 123483 w 123483"/>
                  <a:gd name="connsiteY4" fmla="*/ 0 h 124626"/>
                  <a:gd name="connsiteX5" fmla="*/ 69745 w 123483"/>
                  <a:gd name="connsiteY5" fmla="*/ 124626 h 124626"/>
                  <a:gd name="connsiteX6" fmla="*/ 53738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4046" y="0"/>
                    </a:lnTo>
                    <a:lnTo>
                      <a:pt x="123483" y="0"/>
                    </a:lnTo>
                    <a:lnTo>
                      <a:pt x="69745" y="124626"/>
                    </a:lnTo>
                    <a:lnTo>
                      <a:pt x="53738" y="124626"/>
                    </a:lnTo>
                    <a:close/>
                  </a:path>
                </a:pathLst>
              </a:custGeom>
              <a:solidFill>
                <a:srgbClr val="000000"/>
              </a:solidFill>
              <a:ln w="5707" cap="flat">
                <a:noFill/>
                <a:prstDash val="solid"/>
                <a:miter/>
              </a:ln>
            </p:spPr>
            <p:txBody>
              <a:bodyPr rtlCol="0" anchor="ctr"/>
              <a:lstStyle/>
              <a:p>
                <a:endParaRPr lang="en-US"/>
              </a:p>
            </p:txBody>
          </p:sp>
          <p:sp>
            <p:nvSpPr>
              <p:cNvPr id="35" name="Freeform 62">
                <a:extLst>
                  <a:ext uri="{FF2B5EF4-FFF2-40B4-BE49-F238E27FC236}">
                    <a16:creationId xmlns:a16="http://schemas.microsoft.com/office/drawing/2014/main" id="{237ADBFC-3A0D-FAEF-1870-1125278B5DBD}"/>
                  </a:ext>
                </a:extLst>
              </p:cNvPr>
              <p:cNvSpPr/>
              <p:nvPr/>
            </p:nvSpPr>
            <p:spPr>
              <a:xfrm>
                <a:off x="2980574" y="6095373"/>
                <a:ext cx="117194" cy="129226"/>
              </a:xfrm>
              <a:custGeom>
                <a:avLst/>
                <a:gdLst>
                  <a:gd name="connsiteX0" fmla="*/ 62313 w 117194"/>
                  <a:gd name="connsiteY0" fmla="*/ 113193 h 129226"/>
                  <a:gd name="connsiteX1" fmla="*/ 101188 w 117194"/>
                  <a:gd name="connsiteY1" fmla="*/ 95471 h 129226"/>
                  <a:gd name="connsiteX2" fmla="*/ 112621 w 117194"/>
                  <a:gd name="connsiteY2" fmla="*/ 105761 h 129226"/>
                  <a:gd name="connsiteX3" fmla="*/ 61741 w 117194"/>
                  <a:gd name="connsiteY3" fmla="*/ 129200 h 129226"/>
                  <a:gd name="connsiteX4" fmla="*/ 0 w 117194"/>
                  <a:gd name="connsiteY4" fmla="*/ 64600 h 129226"/>
                  <a:gd name="connsiteX5" fmla="*/ 59455 w 117194"/>
                  <a:gd name="connsiteY5" fmla="*/ 0 h 129226"/>
                  <a:gd name="connsiteX6" fmla="*/ 117195 w 117194"/>
                  <a:gd name="connsiteY6" fmla="*/ 65743 h 129226"/>
                  <a:gd name="connsiteX7" fmla="*/ 117195 w 117194"/>
                  <a:gd name="connsiteY7" fmla="*/ 72032 h 129226"/>
                  <a:gd name="connsiteX8" fmla="*/ 19437 w 117194"/>
                  <a:gd name="connsiteY8" fmla="*/ 72032 h 129226"/>
                  <a:gd name="connsiteX9" fmla="*/ 62313 w 117194"/>
                  <a:gd name="connsiteY9" fmla="*/ 113193 h 129226"/>
                  <a:gd name="connsiteX10" fmla="*/ 98901 w 117194"/>
                  <a:gd name="connsiteY10" fmla="*/ 57740 h 129226"/>
                  <a:gd name="connsiteX11" fmla="*/ 59455 w 117194"/>
                  <a:gd name="connsiteY11" fmla="*/ 16007 h 129226"/>
                  <a:gd name="connsiteX12" fmla="*/ 19437 w 117194"/>
                  <a:gd name="connsiteY12" fmla="*/ 57740 h 129226"/>
                  <a:gd name="connsiteX13" fmla="*/ 98901 w 117194"/>
                  <a:gd name="connsiteY13" fmla="*/ 57740 h 129226"/>
                  <a:gd name="connsiteX14" fmla="*/ 98901 w 117194"/>
                  <a:gd name="connsiteY14" fmla="*/ 5774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194" h="129226">
                    <a:moveTo>
                      <a:pt x="62313" y="113193"/>
                    </a:moveTo>
                    <a:cubicBezTo>
                      <a:pt x="77177" y="113193"/>
                      <a:pt x="91469" y="106904"/>
                      <a:pt x="101188" y="95471"/>
                    </a:cubicBezTo>
                    <a:lnTo>
                      <a:pt x="112621" y="105761"/>
                    </a:lnTo>
                    <a:cubicBezTo>
                      <a:pt x="100044" y="121196"/>
                      <a:pt x="81179" y="129772"/>
                      <a:pt x="61741" y="129200"/>
                    </a:cubicBezTo>
                    <a:cubicBezTo>
                      <a:pt x="28012" y="129200"/>
                      <a:pt x="0" y="102903"/>
                      <a:pt x="0" y="64600"/>
                    </a:cubicBezTo>
                    <a:cubicBezTo>
                      <a:pt x="0" y="28584"/>
                      <a:pt x="25154" y="0"/>
                      <a:pt x="59455" y="0"/>
                    </a:cubicBezTo>
                    <a:cubicBezTo>
                      <a:pt x="96042" y="0"/>
                      <a:pt x="117195" y="29156"/>
                      <a:pt x="117195" y="65743"/>
                    </a:cubicBezTo>
                    <a:cubicBezTo>
                      <a:pt x="117195" y="67458"/>
                      <a:pt x="117195" y="69173"/>
                      <a:pt x="117195" y="72032"/>
                    </a:cubicBezTo>
                    <a:lnTo>
                      <a:pt x="19437" y="72032"/>
                    </a:lnTo>
                    <a:cubicBezTo>
                      <a:pt x="20009" y="95471"/>
                      <a:pt x="39446" y="113765"/>
                      <a:pt x="62313" y="113193"/>
                    </a:cubicBezTo>
                    <a:moveTo>
                      <a:pt x="98901" y="57740"/>
                    </a:moveTo>
                    <a:cubicBezTo>
                      <a:pt x="96614" y="35444"/>
                      <a:pt x="84037" y="16007"/>
                      <a:pt x="59455" y="16007"/>
                    </a:cubicBezTo>
                    <a:cubicBezTo>
                      <a:pt x="38303" y="16007"/>
                      <a:pt x="21724" y="33729"/>
                      <a:pt x="19437" y="57740"/>
                    </a:cubicBezTo>
                    <a:lnTo>
                      <a:pt x="98901" y="57740"/>
                    </a:lnTo>
                    <a:lnTo>
                      <a:pt x="98901" y="57740"/>
                    </a:lnTo>
                    <a:close/>
                  </a:path>
                </a:pathLst>
              </a:custGeom>
              <a:solidFill>
                <a:srgbClr val="000000"/>
              </a:solidFill>
              <a:ln w="5707" cap="flat">
                <a:noFill/>
                <a:prstDash val="solid"/>
                <a:miter/>
              </a:ln>
            </p:spPr>
            <p:txBody>
              <a:bodyPr rtlCol="0" anchor="ctr"/>
              <a:lstStyle/>
              <a:p>
                <a:endParaRPr lang="en-US"/>
              </a:p>
            </p:txBody>
          </p:sp>
        </p:grpSp>
        <p:sp>
          <p:nvSpPr>
            <p:cNvPr id="9" name="Rectangle 8">
              <a:extLst>
                <a:ext uri="{FF2B5EF4-FFF2-40B4-BE49-F238E27FC236}">
                  <a16:creationId xmlns:a16="http://schemas.microsoft.com/office/drawing/2014/main" id="{1F142E99-845F-00D8-012E-C8E9E20600A2}"/>
                </a:ext>
              </a:extLst>
            </p:cNvPr>
            <p:cNvSpPr/>
            <p:nvPr userDrawn="1"/>
          </p:nvSpPr>
          <p:spPr>
            <a:xfrm>
              <a:off x="551442" y="6313224"/>
              <a:ext cx="2542032" cy="9144"/>
            </a:xfrm>
            <a:prstGeom prst="rect">
              <a:avLst/>
            </a:prstGeom>
            <a:solidFill>
              <a:schemeClr val="tx1"/>
            </a:solidFill>
            <a:ln>
              <a:noFill/>
            </a:ln>
          </p:spPr>
          <p:txBody>
            <a:bodyPr wrap="square" rtlCol="0" anchor="ctr">
              <a:noAutofit/>
            </a:bodyPr>
            <a:lstStyle/>
            <a:p>
              <a:pPr algn="l"/>
              <a:endParaRPr lang="en-US">
                <a:solidFill>
                  <a:schemeClr val="tx1"/>
                </a:solidFill>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91" r:id="rId68"/>
    <p:sldLayoutId id="2147484692" r:id="rId69"/>
    <p:sldLayoutId id="2147484693" r:id="rId70"/>
    <p:sldLayoutId id="2147484694" r:id="rId71"/>
    <p:sldLayoutId id="2147484695" r:id="rId72"/>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eg"/><Relationship Id="rId1" Type="http://schemas.openxmlformats.org/officeDocument/2006/relationships/slideLayout" Target="../slideLayouts/slideLayout69.xml"/><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114DF-A79B-6DAC-03B6-2A7D936E6626}"/>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F3FAFD27-4E72-02F3-4BE5-0257CE6CCA06}"/>
              </a:ext>
            </a:extLst>
          </p:cNvPr>
          <p:cNvSpPr>
            <a:spLocks noGrp="1"/>
          </p:cNvSpPr>
          <p:nvPr>
            <p:ph type="body" sz="quarter" idx="16"/>
          </p:nvPr>
        </p:nvSpPr>
        <p:spPr>
          <a:xfrm>
            <a:off x="301925" y="1682152"/>
            <a:ext cx="5865513" cy="1958196"/>
          </a:xfrm>
        </p:spPr>
        <p:txBody>
          <a:bodyPr/>
          <a:lstStyle/>
          <a:p>
            <a:pPr>
              <a:lnSpc>
                <a:spcPct val="100000"/>
              </a:lnSpc>
            </a:pPr>
            <a:r>
              <a:rPr lang="en-US" dirty="0"/>
              <a:t>Configuring and using the Quick Filters</a:t>
            </a:r>
          </a:p>
        </p:txBody>
      </p:sp>
      <p:sp>
        <p:nvSpPr>
          <p:cNvPr id="21" name="Text Placeholder 20">
            <a:extLst>
              <a:ext uri="{FF2B5EF4-FFF2-40B4-BE49-F238E27FC236}">
                <a16:creationId xmlns:a16="http://schemas.microsoft.com/office/drawing/2014/main" id="{369CD759-B328-7738-5035-DB8F3C22AAF8}"/>
              </a:ext>
            </a:extLst>
          </p:cNvPr>
          <p:cNvSpPr>
            <a:spLocks noGrp="1"/>
          </p:cNvSpPr>
          <p:nvPr>
            <p:ph type="body" sz="quarter" idx="17"/>
          </p:nvPr>
        </p:nvSpPr>
        <p:spPr/>
        <p:txBody>
          <a:bodyPr/>
          <a:lstStyle/>
          <a:p>
            <a:r>
              <a:rPr lang="en-US" dirty="0"/>
              <a:t>In Primo VE NDE</a:t>
            </a:r>
            <a:endParaRPr lang="en-IL" dirty="0"/>
          </a:p>
        </p:txBody>
      </p:sp>
      <p:sp>
        <p:nvSpPr>
          <p:cNvPr id="19" name="Text Placeholder 18">
            <a:extLst>
              <a:ext uri="{FF2B5EF4-FFF2-40B4-BE49-F238E27FC236}">
                <a16:creationId xmlns:a16="http://schemas.microsoft.com/office/drawing/2014/main" id="{91405F97-17CE-C786-AA55-F7E2713B6376}"/>
              </a:ext>
            </a:extLst>
          </p:cNvPr>
          <p:cNvSpPr>
            <a:spLocks noGrp="1"/>
          </p:cNvSpPr>
          <p:nvPr>
            <p:ph type="body" sz="quarter" idx="15"/>
          </p:nvPr>
        </p:nvSpPr>
        <p:spPr/>
        <p:txBody>
          <a:bodyPr vert="horz" lIns="0" tIns="0" rIns="0" bIns="0" rtlCol="0" anchor="t">
            <a:noAutofit/>
          </a:bodyPr>
          <a:lstStyle/>
          <a:p>
            <a:r>
              <a:rPr lang="en-IN" dirty="0"/>
              <a:t>Yoel Kortick | May 2026</a:t>
            </a:r>
          </a:p>
        </p:txBody>
      </p:sp>
    </p:spTree>
    <p:extLst>
      <p:ext uri="{BB962C8B-B14F-4D97-AF65-F5344CB8AC3E}">
        <p14:creationId xmlns:p14="http://schemas.microsoft.com/office/powerpoint/2010/main" val="4211200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D3B44-D9DF-5179-377F-C40570BBE53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A5BA232-1259-DD0A-50AA-0AD3EF5279CB}"/>
              </a:ext>
            </a:extLst>
          </p:cNvPr>
          <p:cNvSpPr>
            <a:spLocks noGrp="1"/>
          </p:cNvSpPr>
          <p:nvPr>
            <p:ph type="title"/>
          </p:nvPr>
        </p:nvSpPr>
        <p:spPr/>
        <p:txBody>
          <a:bodyPr/>
          <a:lstStyle/>
          <a:p>
            <a:r>
              <a:rPr lang="en-US" sz="2800" dirty="0"/>
              <a:t>Using the Quick Filters in Primo VE NDE</a:t>
            </a:r>
            <a:endParaRPr lang="en-NL" sz="2800" dirty="0"/>
          </a:p>
        </p:txBody>
      </p:sp>
      <p:sp>
        <p:nvSpPr>
          <p:cNvPr id="9" name="Slide Number Placeholder 5">
            <a:extLst>
              <a:ext uri="{FF2B5EF4-FFF2-40B4-BE49-F238E27FC236}">
                <a16:creationId xmlns:a16="http://schemas.microsoft.com/office/drawing/2014/main" id="{6A349517-22CB-A16F-FAA5-9F610616D3B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dirty="0"/>
          </a:p>
        </p:txBody>
      </p:sp>
      <p:sp>
        <p:nvSpPr>
          <p:cNvPr id="11" name="Content Placeholder 10">
            <a:extLst>
              <a:ext uri="{FF2B5EF4-FFF2-40B4-BE49-F238E27FC236}">
                <a16:creationId xmlns:a16="http://schemas.microsoft.com/office/drawing/2014/main" id="{5C5D2F6B-8362-D19B-BA84-0E2AFF0291E7}"/>
              </a:ext>
            </a:extLst>
          </p:cNvPr>
          <p:cNvSpPr>
            <a:spLocks noGrp="1"/>
          </p:cNvSpPr>
          <p:nvPr>
            <p:ph sz="quarter" idx="13"/>
          </p:nvPr>
        </p:nvSpPr>
        <p:spPr>
          <a:xfrm>
            <a:off x="370663" y="1131351"/>
            <a:ext cx="11335783" cy="1733769"/>
          </a:xfrm>
        </p:spPr>
        <p:txBody>
          <a:bodyPr/>
          <a:lstStyle/>
          <a:p>
            <a:r>
              <a:rPr lang="en-US" sz="2000" dirty="0"/>
              <a:t>In the Primo VE NDE view which we just now configured (EXLDEV1_INST:Alma_NDE) we will perform a search for “Library Science” in the Library Catalog.</a:t>
            </a:r>
          </a:p>
          <a:p>
            <a:r>
              <a:rPr lang="en-US" sz="2000" dirty="0"/>
              <a:t>We will see that the four Quick Filters which we defined to appear are above the search results and appear in the same order we defined in the view.</a:t>
            </a:r>
          </a:p>
          <a:p>
            <a:pPr marL="0" indent="0">
              <a:buNone/>
            </a:pPr>
            <a:endParaRPr lang="en-US" sz="2000" dirty="0"/>
          </a:p>
        </p:txBody>
      </p:sp>
    </p:spTree>
    <p:extLst>
      <p:ext uri="{BB962C8B-B14F-4D97-AF65-F5344CB8AC3E}">
        <p14:creationId xmlns:p14="http://schemas.microsoft.com/office/powerpoint/2010/main" val="1034893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EDF06-6F0D-D5BB-F4C6-C344D2EE48A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0ADBD1E-E024-C304-2D8B-34685B3D56AC}"/>
              </a:ext>
            </a:extLst>
          </p:cNvPr>
          <p:cNvSpPr>
            <a:spLocks noGrp="1"/>
          </p:cNvSpPr>
          <p:nvPr>
            <p:ph type="title"/>
          </p:nvPr>
        </p:nvSpPr>
        <p:spPr/>
        <p:txBody>
          <a:bodyPr/>
          <a:lstStyle/>
          <a:p>
            <a:r>
              <a:rPr lang="en-US" sz="2800" dirty="0"/>
              <a:t>Using the Quick Filters in Primo VE NDE</a:t>
            </a:r>
            <a:endParaRPr lang="en-NL" sz="2800" dirty="0"/>
          </a:p>
        </p:txBody>
      </p:sp>
      <p:sp>
        <p:nvSpPr>
          <p:cNvPr id="9" name="Slide Number Placeholder 5">
            <a:extLst>
              <a:ext uri="{FF2B5EF4-FFF2-40B4-BE49-F238E27FC236}">
                <a16:creationId xmlns:a16="http://schemas.microsoft.com/office/drawing/2014/main" id="{946E81DD-1D75-FC66-468B-0B5B87C8CF87}"/>
              </a:ext>
            </a:extLst>
          </p:cNvPr>
          <p:cNvSpPr>
            <a:spLocks noGrp="1"/>
          </p:cNvSpPr>
          <p:nvPr>
            <p:ph type="sldNum" sz="quarter" idx="4"/>
          </p:nvPr>
        </p:nvSpPr>
        <p:spPr>
          <a:xfrm>
            <a:off x="11571292" y="56473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pic>
        <p:nvPicPr>
          <p:cNvPr id="3" name="Picture 2">
            <a:extLst>
              <a:ext uri="{FF2B5EF4-FFF2-40B4-BE49-F238E27FC236}">
                <a16:creationId xmlns:a16="http://schemas.microsoft.com/office/drawing/2014/main" id="{CD74ED3A-F1C4-0A88-25FA-AE49B843356B}"/>
              </a:ext>
            </a:extLst>
          </p:cNvPr>
          <p:cNvPicPr>
            <a:picLocks noChangeAspect="1"/>
          </p:cNvPicPr>
          <p:nvPr/>
        </p:nvPicPr>
        <p:blipFill>
          <a:blip r:embed="rId2"/>
          <a:stretch>
            <a:fillRect/>
          </a:stretch>
        </p:blipFill>
        <p:spPr>
          <a:xfrm>
            <a:off x="0" y="1245702"/>
            <a:ext cx="12192000" cy="4569795"/>
          </a:xfrm>
          <a:prstGeom prst="rect">
            <a:avLst/>
          </a:prstGeom>
          <a:ln>
            <a:solidFill>
              <a:schemeClr val="tx1"/>
            </a:solidFill>
          </a:ln>
        </p:spPr>
      </p:pic>
      <p:sp>
        <p:nvSpPr>
          <p:cNvPr id="4" name="Rectangle 3">
            <a:extLst>
              <a:ext uri="{FF2B5EF4-FFF2-40B4-BE49-F238E27FC236}">
                <a16:creationId xmlns:a16="http://schemas.microsoft.com/office/drawing/2014/main" id="{B411E9BF-FCD2-9B30-72DD-55E95B825813}"/>
              </a:ext>
            </a:extLst>
          </p:cNvPr>
          <p:cNvSpPr/>
          <p:nvPr/>
        </p:nvSpPr>
        <p:spPr>
          <a:xfrm>
            <a:off x="1107440" y="3037840"/>
            <a:ext cx="6258560" cy="5791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TextBox 6">
            <a:extLst>
              <a:ext uri="{FF2B5EF4-FFF2-40B4-BE49-F238E27FC236}">
                <a16:creationId xmlns:a16="http://schemas.microsoft.com/office/drawing/2014/main" id="{80FC40C5-69EA-598E-EB7A-B29166E4B25B}"/>
              </a:ext>
            </a:extLst>
          </p:cNvPr>
          <p:cNvSpPr txBox="1"/>
          <p:nvPr/>
        </p:nvSpPr>
        <p:spPr>
          <a:xfrm>
            <a:off x="8656320" y="1905477"/>
            <a:ext cx="3022972" cy="954107"/>
          </a:xfrm>
          <a:prstGeom prst="rect">
            <a:avLst/>
          </a:prstGeom>
          <a:solidFill>
            <a:schemeClr val="accent3"/>
          </a:solidFill>
          <a:ln>
            <a:solidFill>
              <a:schemeClr val="tx1"/>
            </a:solidFill>
          </a:ln>
        </p:spPr>
        <p:txBody>
          <a:bodyPr wrap="square">
            <a:spAutoFit/>
          </a:bodyPr>
          <a:lstStyle/>
          <a:p>
            <a:r>
              <a:rPr lang="en-US" sz="1400" dirty="0"/>
              <a:t>The four Quick Filters which we defined to appear are above the search results and appear in the same order we defined in the view</a:t>
            </a:r>
          </a:p>
        </p:txBody>
      </p:sp>
      <p:sp>
        <p:nvSpPr>
          <p:cNvPr id="8" name="TextBox 7">
            <a:extLst>
              <a:ext uri="{FF2B5EF4-FFF2-40B4-BE49-F238E27FC236}">
                <a16:creationId xmlns:a16="http://schemas.microsoft.com/office/drawing/2014/main" id="{81C025A2-09D3-D3E4-D19D-56E1D88E7233}"/>
              </a:ext>
            </a:extLst>
          </p:cNvPr>
          <p:cNvSpPr txBox="1"/>
          <p:nvPr/>
        </p:nvSpPr>
        <p:spPr>
          <a:xfrm>
            <a:off x="8656320" y="3835877"/>
            <a:ext cx="3022972" cy="307777"/>
          </a:xfrm>
          <a:prstGeom prst="rect">
            <a:avLst/>
          </a:prstGeom>
          <a:solidFill>
            <a:schemeClr val="accent3"/>
          </a:solidFill>
          <a:ln>
            <a:solidFill>
              <a:schemeClr val="tx1"/>
            </a:solidFill>
          </a:ln>
        </p:spPr>
        <p:txBody>
          <a:bodyPr wrap="square">
            <a:spAutoFit/>
          </a:bodyPr>
          <a:lstStyle/>
          <a:p>
            <a:r>
              <a:rPr lang="en-US" sz="1400" dirty="0"/>
              <a:t>We will now click “Open Access”</a:t>
            </a:r>
          </a:p>
        </p:txBody>
      </p:sp>
    </p:spTree>
    <p:extLst>
      <p:ext uri="{BB962C8B-B14F-4D97-AF65-F5344CB8AC3E}">
        <p14:creationId xmlns:p14="http://schemas.microsoft.com/office/powerpoint/2010/main" val="662786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F8235-2FA7-0377-0A12-DB8D82B72A7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5C81B24-8D5F-6262-5F89-119EC2BF2D15}"/>
              </a:ext>
            </a:extLst>
          </p:cNvPr>
          <p:cNvSpPr>
            <a:spLocks noGrp="1"/>
          </p:cNvSpPr>
          <p:nvPr>
            <p:ph type="title"/>
          </p:nvPr>
        </p:nvSpPr>
        <p:spPr/>
        <p:txBody>
          <a:bodyPr/>
          <a:lstStyle/>
          <a:p>
            <a:r>
              <a:rPr lang="en-US" sz="2800" dirty="0"/>
              <a:t>Using the Quick Filters in Primo VE NDE</a:t>
            </a:r>
            <a:endParaRPr lang="en-NL" sz="2800" dirty="0"/>
          </a:p>
        </p:txBody>
      </p:sp>
      <p:sp>
        <p:nvSpPr>
          <p:cNvPr id="9" name="Slide Number Placeholder 5">
            <a:extLst>
              <a:ext uri="{FF2B5EF4-FFF2-40B4-BE49-F238E27FC236}">
                <a16:creationId xmlns:a16="http://schemas.microsoft.com/office/drawing/2014/main" id="{B3F49EB1-A924-067B-1AE2-87A6A2EF595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dirty="0"/>
          </a:p>
        </p:txBody>
      </p:sp>
      <p:sp>
        <p:nvSpPr>
          <p:cNvPr id="11" name="Content Placeholder 10">
            <a:extLst>
              <a:ext uri="{FF2B5EF4-FFF2-40B4-BE49-F238E27FC236}">
                <a16:creationId xmlns:a16="http://schemas.microsoft.com/office/drawing/2014/main" id="{7F641F2A-EE94-AB0D-93C2-3044EBC36212}"/>
              </a:ext>
            </a:extLst>
          </p:cNvPr>
          <p:cNvSpPr>
            <a:spLocks noGrp="1"/>
          </p:cNvSpPr>
          <p:nvPr>
            <p:ph sz="quarter" idx="13"/>
          </p:nvPr>
        </p:nvSpPr>
        <p:spPr>
          <a:xfrm>
            <a:off x="370663" y="1131351"/>
            <a:ext cx="11335783" cy="4954489"/>
          </a:xfrm>
        </p:spPr>
        <p:txBody>
          <a:bodyPr/>
          <a:lstStyle/>
          <a:p>
            <a:pPr marL="180000" lvl="1">
              <a:buFont typeface="Arial" panose="020B0604020202020204" pitchFamily="34" charset="0"/>
              <a:buChar char="•"/>
            </a:pPr>
            <a:r>
              <a:rPr lang="en-US" sz="2000" dirty="0"/>
              <a:t>Having clicked the Quick Filter for “Open Access” we see that three events have occurred:</a:t>
            </a:r>
          </a:p>
          <a:p>
            <a:pPr marL="457200" lvl="1" indent="-457200">
              <a:buFont typeface="+mj-lt"/>
              <a:buAutoNum type="arabicPeriod"/>
            </a:pPr>
            <a:r>
              <a:rPr lang="en-US" sz="2000" dirty="0"/>
              <a:t>The selected Quick Filter (Open Access) is shaded darkly to indicate that it is an active filter</a:t>
            </a:r>
          </a:p>
          <a:p>
            <a:pPr marL="457200" lvl="1" indent="-457200">
              <a:buFont typeface="+mj-lt"/>
              <a:buAutoNum type="arabicPeriod"/>
            </a:pPr>
            <a:r>
              <a:rPr lang="en-US" sz="2000" dirty="0"/>
              <a:t>Other Quick Filters which are no longer relevant because they are no longer part of the new filter (in this case “Held By Library”) no longer appear.  (There are no “Open Access” resources which are “Held By Library” hence it is an irrelevant filter)</a:t>
            </a:r>
          </a:p>
          <a:p>
            <a:pPr marL="457200" lvl="1" indent="-457200">
              <a:buFont typeface="+mj-lt"/>
              <a:buAutoNum type="arabicPeriod"/>
            </a:pPr>
            <a:r>
              <a:rPr lang="en-US" sz="2000" dirty="0"/>
              <a:t>The results are all “Open Access” resources.</a:t>
            </a:r>
          </a:p>
          <a:p>
            <a:pPr marL="0" indent="0">
              <a:buNone/>
            </a:pPr>
            <a:endParaRPr lang="en-US" sz="2000" dirty="0"/>
          </a:p>
        </p:txBody>
      </p:sp>
    </p:spTree>
    <p:extLst>
      <p:ext uri="{BB962C8B-B14F-4D97-AF65-F5344CB8AC3E}">
        <p14:creationId xmlns:p14="http://schemas.microsoft.com/office/powerpoint/2010/main" val="659670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916BE-1977-B509-7DAA-6CA9C6FA4EC5}"/>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048AA979-CF34-F0F4-42D9-0A06C9CD2213}"/>
              </a:ext>
            </a:extLst>
          </p:cNvPr>
          <p:cNvPicPr>
            <a:picLocks noChangeAspect="1"/>
          </p:cNvPicPr>
          <p:nvPr/>
        </p:nvPicPr>
        <p:blipFill>
          <a:blip r:embed="rId2"/>
          <a:stretch>
            <a:fillRect/>
          </a:stretch>
        </p:blipFill>
        <p:spPr>
          <a:xfrm>
            <a:off x="1046480" y="827150"/>
            <a:ext cx="10434320" cy="5295139"/>
          </a:xfrm>
          <a:prstGeom prst="rect">
            <a:avLst/>
          </a:prstGeom>
          <a:ln>
            <a:solidFill>
              <a:schemeClr val="tx1"/>
            </a:solidFill>
          </a:ln>
        </p:spPr>
      </p:pic>
      <p:sp>
        <p:nvSpPr>
          <p:cNvPr id="10" name="Title 9">
            <a:extLst>
              <a:ext uri="{FF2B5EF4-FFF2-40B4-BE49-F238E27FC236}">
                <a16:creationId xmlns:a16="http://schemas.microsoft.com/office/drawing/2014/main" id="{2E232B8E-2104-479C-8769-91B55B3727D0}"/>
              </a:ext>
            </a:extLst>
          </p:cNvPr>
          <p:cNvSpPr>
            <a:spLocks noGrp="1"/>
          </p:cNvSpPr>
          <p:nvPr>
            <p:ph type="title"/>
          </p:nvPr>
        </p:nvSpPr>
        <p:spPr/>
        <p:txBody>
          <a:bodyPr/>
          <a:lstStyle/>
          <a:p>
            <a:r>
              <a:rPr lang="en-US" sz="2800" dirty="0"/>
              <a:t>Using the Quick Filters in Primo VE NDE</a:t>
            </a:r>
            <a:endParaRPr lang="en-NL" sz="2800" dirty="0"/>
          </a:p>
        </p:txBody>
      </p:sp>
      <p:sp>
        <p:nvSpPr>
          <p:cNvPr id="9" name="Slide Number Placeholder 5">
            <a:extLst>
              <a:ext uri="{FF2B5EF4-FFF2-40B4-BE49-F238E27FC236}">
                <a16:creationId xmlns:a16="http://schemas.microsoft.com/office/drawing/2014/main" id="{26D3E319-DB35-C19B-D6B9-02C139D667A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sp>
        <p:nvSpPr>
          <p:cNvPr id="4" name="Rectangle 3">
            <a:extLst>
              <a:ext uri="{FF2B5EF4-FFF2-40B4-BE49-F238E27FC236}">
                <a16:creationId xmlns:a16="http://schemas.microsoft.com/office/drawing/2014/main" id="{A8D355F0-47EF-DDE1-B644-1354C02FC1FC}"/>
              </a:ext>
            </a:extLst>
          </p:cNvPr>
          <p:cNvSpPr/>
          <p:nvPr/>
        </p:nvSpPr>
        <p:spPr>
          <a:xfrm>
            <a:off x="2519680" y="3317240"/>
            <a:ext cx="7924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DD409F12-8B5C-932E-67DE-4056FEA83716}"/>
              </a:ext>
            </a:extLst>
          </p:cNvPr>
          <p:cNvSpPr/>
          <p:nvPr/>
        </p:nvSpPr>
        <p:spPr>
          <a:xfrm>
            <a:off x="2519680" y="4907280"/>
            <a:ext cx="7924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TextBox 11">
            <a:extLst>
              <a:ext uri="{FF2B5EF4-FFF2-40B4-BE49-F238E27FC236}">
                <a16:creationId xmlns:a16="http://schemas.microsoft.com/office/drawing/2014/main" id="{87794252-3427-3499-B922-915D1EBBC1B5}"/>
              </a:ext>
            </a:extLst>
          </p:cNvPr>
          <p:cNvSpPr txBox="1"/>
          <p:nvPr/>
        </p:nvSpPr>
        <p:spPr>
          <a:xfrm>
            <a:off x="6659879" y="1099363"/>
            <a:ext cx="2809239" cy="799969"/>
          </a:xfrm>
          <a:prstGeom prst="rect">
            <a:avLst/>
          </a:prstGeom>
          <a:solidFill>
            <a:srgbClr val="FFFF00"/>
          </a:solidFill>
          <a:ln>
            <a:solidFill>
              <a:schemeClr val="tx1"/>
            </a:solidFill>
          </a:ln>
        </p:spPr>
        <p:txBody>
          <a:bodyPr wrap="square" rtlCol="0">
            <a:noAutofit/>
          </a:bodyPr>
          <a:lstStyle/>
          <a:p>
            <a:pPr algn="l"/>
            <a:r>
              <a:rPr lang="en-US" sz="1400" dirty="0"/>
              <a:t>The selected Quick Filter (Open Access) is shaded darkly to indicate that it is an active filter</a:t>
            </a:r>
          </a:p>
        </p:txBody>
      </p:sp>
      <p:cxnSp>
        <p:nvCxnSpPr>
          <p:cNvPr id="13" name="Straight Connector 12">
            <a:extLst>
              <a:ext uri="{FF2B5EF4-FFF2-40B4-BE49-F238E27FC236}">
                <a16:creationId xmlns:a16="http://schemas.microsoft.com/office/drawing/2014/main" id="{9A1902DC-220E-0D5A-3C38-350CD4386C53}"/>
              </a:ext>
            </a:extLst>
          </p:cNvPr>
          <p:cNvCxnSpPr>
            <a:cxnSpLocks/>
          </p:cNvCxnSpPr>
          <p:nvPr/>
        </p:nvCxnSpPr>
        <p:spPr>
          <a:xfrm>
            <a:off x="5618480" y="1625600"/>
            <a:ext cx="0" cy="757384"/>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73815F-B46A-8958-05B1-E36F7493CDCF}"/>
              </a:ext>
            </a:extLst>
          </p:cNvPr>
          <p:cNvCxnSpPr>
            <a:cxnSpLocks/>
          </p:cNvCxnSpPr>
          <p:nvPr/>
        </p:nvCxnSpPr>
        <p:spPr>
          <a:xfrm>
            <a:off x="5608320" y="1622239"/>
            <a:ext cx="1051559"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B62C5CD-DF28-1427-90AC-FD7F29464261}"/>
              </a:ext>
            </a:extLst>
          </p:cNvPr>
          <p:cNvSpPr txBox="1"/>
          <p:nvPr/>
        </p:nvSpPr>
        <p:spPr>
          <a:xfrm>
            <a:off x="99060" y="1818640"/>
            <a:ext cx="1894840" cy="934720"/>
          </a:xfrm>
          <a:prstGeom prst="rect">
            <a:avLst/>
          </a:prstGeom>
          <a:solidFill>
            <a:srgbClr val="FFFF00"/>
          </a:solidFill>
          <a:ln>
            <a:solidFill>
              <a:schemeClr val="tx1"/>
            </a:solidFill>
          </a:ln>
        </p:spPr>
        <p:txBody>
          <a:bodyPr wrap="square" rtlCol="0">
            <a:noAutofit/>
          </a:bodyPr>
          <a:lstStyle/>
          <a:p>
            <a:pPr algn="l"/>
            <a:r>
              <a:rPr lang="en-US" sz="1400" dirty="0"/>
              <a:t>“Held By Library” is irrelevant now and hence no longer appears as a filter</a:t>
            </a:r>
          </a:p>
        </p:txBody>
      </p:sp>
      <p:sp>
        <p:nvSpPr>
          <p:cNvPr id="21" name="TextBox 20">
            <a:extLst>
              <a:ext uri="{FF2B5EF4-FFF2-40B4-BE49-F238E27FC236}">
                <a16:creationId xmlns:a16="http://schemas.microsoft.com/office/drawing/2014/main" id="{A3B46D18-6199-89DA-956E-DAAABE4BCD90}"/>
              </a:ext>
            </a:extLst>
          </p:cNvPr>
          <p:cNvSpPr txBox="1"/>
          <p:nvPr/>
        </p:nvSpPr>
        <p:spPr>
          <a:xfrm>
            <a:off x="5836919" y="3822244"/>
            <a:ext cx="2301241" cy="556716"/>
          </a:xfrm>
          <a:prstGeom prst="rect">
            <a:avLst/>
          </a:prstGeom>
          <a:solidFill>
            <a:srgbClr val="FFFF00"/>
          </a:solidFill>
          <a:ln>
            <a:solidFill>
              <a:schemeClr val="tx1"/>
            </a:solidFill>
          </a:ln>
        </p:spPr>
        <p:txBody>
          <a:bodyPr wrap="square" rtlCol="0">
            <a:noAutofit/>
          </a:bodyPr>
          <a:lstStyle/>
          <a:p>
            <a:pPr algn="l"/>
            <a:r>
              <a:rPr lang="en-US" sz="1400" dirty="0"/>
              <a:t>The results are all “Open Access” resources.</a:t>
            </a:r>
          </a:p>
          <a:p>
            <a:pPr algn="l"/>
            <a:endParaRPr lang="en-US" sz="1400" dirty="0"/>
          </a:p>
        </p:txBody>
      </p:sp>
    </p:spTree>
    <p:extLst>
      <p:ext uri="{BB962C8B-B14F-4D97-AF65-F5344CB8AC3E}">
        <p14:creationId xmlns:p14="http://schemas.microsoft.com/office/powerpoint/2010/main" val="2681132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CECCE-DE31-6E56-BB2D-BBED48EEDDC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E3B4D68-AAC4-B54C-9C1F-4CA1ACA273F6}"/>
              </a:ext>
            </a:extLst>
          </p:cNvPr>
          <p:cNvSpPr>
            <a:spLocks noGrp="1"/>
          </p:cNvSpPr>
          <p:nvPr>
            <p:ph type="body" sz="quarter" idx="16"/>
          </p:nvPr>
        </p:nvSpPr>
        <p:spPr>
          <a:xfrm>
            <a:off x="550864" y="963777"/>
            <a:ext cx="4854256" cy="2586789"/>
          </a:xfrm>
        </p:spPr>
        <p:txBody>
          <a:bodyPr/>
          <a:lstStyle/>
          <a:p>
            <a:r>
              <a:rPr lang="en-US" sz="3600" dirty="0"/>
              <a:t>Changing the configuration</a:t>
            </a:r>
            <a:endParaRPr lang="en-NL" sz="3600" dirty="0"/>
          </a:p>
        </p:txBody>
      </p:sp>
      <p:pic>
        <p:nvPicPr>
          <p:cNvPr id="17" name="Graphic 16">
            <a:extLst>
              <a:ext uri="{FF2B5EF4-FFF2-40B4-BE49-F238E27FC236}">
                <a16:creationId xmlns:a16="http://schemas.microsoft.com/office/drawing/2014/main" id="{20850E84-7809-095E-9587-5CF9E2830F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3357484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F3074-0FEC-C559-318E-8E8DA2569A7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3D3DF0F-FD5D-3D01-BF1C-6B7EC7478552}"/>
              </a:ext>
            </a:extLst>
          </p:cNvPr>
          <p:cNvSpPr>
            <a:spLocks noGrp="1"/>
          </p:cNvSpPr>
          <p:nvPr>
            <p:ph type="title"/>
          </p:nvPr>
        </p:nvSpPr>
        <p:spPr/>
        <p:txBody>
          <a:bodyPr/>
          <a:lstStyle/>
          <a:p>
            <a:r>
              <a:rPr lang="en-US" sz="2800" dirty="0"/>
              <a:t>Changing the configuration</a:t>
            </a:r>
            <a:endParaRPr lang="en-NL" sz="2800" dirty="0"/>
          </a:p>
        </p:txBody>
      </p:sp>
      <p:sp>
        <p:nvSpPr>
          <p:cNvPr id="9" name="Slide Number Placeholder 5">
            <a:extLst>
              <a:ext uri="{FF2B5EF4-FFF2-40B4-BE49-F238E27FC236}">
                <a16:creationId xmlns:a16="http://schemas.microsoft.com/office/drawing/2014/main" id="{BF8432A0-52D0-C528-F36A-7D815DD6DBE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dirty="0"/>
          </a:p>
        </p:txBody>
      </p:sp>
      <p:sp>
        <p:nvSpPr>
          <p:cNvPr id="11" name="Content Placeholder 10">
            <a:extLst>
              <a:ext uri="{FF2B5EF4-FFF2-40B4-BE49-F238E27FC236}">
                <a16:creationId xmlns:a16="http://schemas.microsoft.com/office/drawing/2014/main" id="{6E829FAB-BD1E-8E96-2923-841021530834}"/>
              </a:ext>
            </a:extLst>
          </p:cNvPr>
          <p:cNvSpPr>
            <a:spLocks noGrp="1"/>
          </p:cNvSpPr>
          <p:nvPr>
            <p:ph sz="quarter" idx="13"/>
          </p:nvPr>
        </p:nvSpPr>
        <p:spPr>
          <a:xfrm>
            <a:off x="370663" y="1131351"/>
            <a:ext cx="11335783" cy="4212809"/>
          </a:xfrm>
        </p:spPr>
        <p:txBody>
          <a:bodyPr/>
          <a:lstStyle/>
          <a:p>
            <a:r>
              <a:rPr lang="en-US" sz="2000" dirty="0"/>
              <a:t>We will now change the configuration so that “Held By Library” will be last in the list and “Open Access” will no longer appear.</a:t>
            </a:r>
          </a:p>
          <a:p>
            <a:r>
              <a:rPr lang="en-US" sz="2000" dirty="0"/>
              <a:t>The next slide shows the “before” and “after” of the configuration.</a:t>
            </a:r>
          </a:p>
          <a:p>
            <a:pPr marL="0" indent="0">
              <a:buNone/>
            </a:pPr>
            <a:endParaRPr lang="en-US" sz="2000" dirty="0"/>
          </a:p>
        </p:txBody>
      </p:sp>
    </p:spTree>
    <p:extLst>
      <p:ext uri="{BB962C8B-B14F-4D97-AF65-F5344CB8AC3E}">
        <p14:creationId xmlns:p14="http://schemas.microsoft.com/office/powerpoint/2010/main" val="3478304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1B7E8-8B97-3A32-C94B-352A8B8DD06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0836B160-78E3-21F3-3EF8-13464AA08BFD}"/>
              </a:ext>
            </a:extLst>
          </p:cNvPr>
          <p:cNvPicPr>
            <a:picLocks noChangeAspect="1"/>
          </p:cNvPicPr>
          <p:nvPr/>
        </p:nvPicPr>
        <p:blipFill>
          <a:blip r:embed="rId2"/>
          <a:stretch>
            <a:fillRect/>
          </a:stretch>
        </p:blipFill>
        <p:spPr>
          <a:xfrm>
            <a:off x="0" y="3736061"/>
            <a:ext cx="12192000" cy="2576117"/>
          </a:xfrm>
          <a:prstGeom prst="rect">
            <a:avLst/>
          </a:prstGeom>
          <a:ln>
            <a:solidFill>
              <a:schemeClr val="tx1"/>
            </a:solidFill>
          </a:ln>
        </p:spPr>
      </p:pic>
      <p:sp>
        <p:nvSpPr>
          <p:cNvPr id="10" name="Title 9">
            <a:extLst>
              <a:ext uri="{FF2B5EF4-FFF2-40B4-BE49-F238E27FC236}">
                <a16:creationId xmlns:a16="http://schemas.microsoft.com/office/drawing/2014/main" id="{27289E02-4A4D-10E6-8D7C-07ED10E60D03}"/>
              </a:ext>
            </a:extLst>
          </p:cNvPr>
          <p:cNvSpPr>
            <a:spLocks noGrp="1"/>
          </p:cNvSpPr>
          <p:nvPr>
            <p:ph type="title"/>
          </p:nvPr>
        </p:nvSpPr>
        <p:spPr/>
        <p:txBody>
          <a:bodyPr/>
          <a:lstStyle/>
          <a:p>
            <a:r>
              <a:rPr lang="en-US" sz="2800" dirty="0"/>
              <a:t>Changing the configuration</a:t>
            </a:r>
            <a:endParaRPr lang="en-NL" sz="2800" dirty="0"/>
          </a:p>
        </p:txBody>
      </p:sp>
      <p:sp>
        <p:nvSpPr>
          <p:cNvPr id="9" name="Slide Number Placeholder 5">
            <a:extLst>
              <a:ext uri="{FF2B5EF4-FFF2-40B4-BE49-F238E27FC236}">
                <a16:creationId xmlns:a16="http://schemas.microsoft.com/office/drawing/2014/main" id="{F90F43DA-B096-17D2-4235-8B0D75DE136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dirty="0"/>
          </a:p>
        </p:txBody>
      </p:sp>
      <p:pic>
        <p:nvPicPr>
          <p:cNvPr id="5" name="Picture 4">
            <a:extLst>
              <a:ext uri="{FF2B5EF4-FFF2-40B4-BE49-F238E27FC236}">
                <a16:creationId xmlns:a16="http://schemas.microsoft.com/office/drawing/2014/main" id="{9E098167-42F6-D128-E14A-0114E035C0A1}"/>
              </a:ext>
            </a:extLst>
          </p:cNvPr>
          <p:cNvPicPr>
            <a:picLocks noChangeAspect="1"/>
          </p:cNvPicPr>
          <p:nvPr/>
        </p:nvPicPr>
        <p:blipFill>
          <a:blip r:embed="rId3"/>
          <a:stretch>
            <a:fillRect/>
          </a:stretch>
        </p:blipFill>
        <p:spPr>
          <a:xfrm>
            <a:off x="0" y="1005674"/>
            <a:ext cx="12192000" cy="2550491"/>
          </a:xfrm>
          <a:prstGeom prst="rect">
            <a:avLst/>
          </a:prstGeom>
          <a:ln>
            <a:solidFill>
              <a:schemeClr val="tx1"/>
            </a:solidFill>
          </a:ln>
        </p:spPr>
      </p:pic>
      <p:sp>
        <p:nvSpPr>
          <p:cNvPr id="8" name="TextBox 7">
            <a:extLst>
              <a:ext uri="{FF2B5EF4-FFF2-40B4-BE49-F238E27FC236}">
                <a16:creationId xmlns:a16="http://schemas.microsoft.com/office/drawing/2014/main" id="{45FFC548-E645-40CB-711C-13E6AF4F52C1}"/>
              </a:ext>
            </a:extLst>
          </p:cNvPr>
          <p:cNvSpPr txBox="1"/>
          <p:nvPr/>
        </p:nvSpPr>
        <p:spPr>
          <a:xfrm>
            <a:off x="6350000" y="2204720"/>
            <a:ext cx="904240" cy="304800"/>
          </a:xfrm>
          <a:prstGeom prst="rect">
            <a:avLst/>
          </a:prstGeom>
          <a:solidFill>
            <a:schemeClr val="accent3"/>
          </a:solidFill>
          <a:ln>
            <a:solidFill>
              <a:schemeClr val="accent2"/>
            </a:solidFill>
          </a:ln>
        </p:spPr>
        <p:txBody>
          <a:bodyPr wrap="square" rtlCol="0">
            <a:noAutofit/>
          </a:bodyPr>
          <a:lstStyle/>
          <a:p>
            <a:pPr algn="l"/>
            <a:r>
              <a:rPr lang="en-US" sz="1400" dirty="0"/>
              <a:t>Before</a:t>
            </a:r>
          </a:p>
        </p:txBody>
      </p:sp>
      <p:sp>
        <p:nvSpPr>
          <p:cNvPr id="12" name="TextBox 11">
            <a:extLst>
              <a:ext uri="{FF2B5EF4-FFF2-40B4-BE49-F238E27FC236}">
                <a16:creationId xmlns:a16="http://schemas.microsoft.com/office/drawing/2014/main" id="{B2C83143-A8CB-8852-8B24-82B9D7B46AF5}"/>
              </a:ext>
            </a:extLst>
          </p:cNvPr>
          <p:cNvSpPr txBox="1"/>
          <p:nvPr/>
        </p:nvSpPr>
        <p:spPr>
          <a:xfrm>
            <a:off x="6350000" y="5019040"/>
            <a:ext cx="904240" cy="304800"/>
          </a:xfrm>
          <a:prstGeom prst="rect">
            <a:avLst/>
          </a:prstGeom>
          <a:solidFill>
            <a:schemeClr val="accent3"/>
          </a:solidFill>
          <a:ln>
            <a:solidFill>
              <a:schemeClr val="accent2"/>
            </a:solidFill>
          </a:ln>
        </p:spPr>
        <p:txBody>
          <a:bodyPr wrap="square" rtlCol="0">
            <a:noAutofit/>
          </a:bodyPr>
          <a:lstStyle/>
          <a:p>
            <a:pPr algn="l"/>
            <a:r>
              <a:rPr lang="en-US" sz="1400" dirty="0"/>
              <a:t>After</a:t>
            </a:r>
          </a:p>
        </p:txBody>
      </p:sp>
      <p:sp>
        <p:nvSpPr>
          <p:cNvPr id="15" name="TextBox 14">
            <a:extLst>
              <a:ext uri="{FF2B5EF4-FFF2-40B4-BE49-F238E27FC236}">
                <a16:creationId xmlns:a16="http://schemas.microsoft.com/office/drawing/2014/main" id="{9DA5C5A6-730F-B9C8-FEA5-4BA44F62B6F2}"/>
              </a:ext>
            </a:extLst>
          </p:cNvPr>
          <p:cNvSpPr txBox="1"/>
          <p:nvPr/>
        </p:nvSpPr>
        <p:spPr>
          <a:xfrm>
            <a:off x="2622090" y="5559513"/>
            <a:ext cx="3454400" cy="585626"/>
          </a:xfrm>
          <a:prstGeom prst="rect">
            <a:avLst/>
          </a:prstGeom>
          <a:solidFill>
            <a:schemeClr val="accent3"/>
          </a:solidFill>
          <a:ln>
            <a:solidFill>
              <a:schemeClr val="accent2"/>
            </a:solidFill>
          </a:ln>
        </p:spPr>
        <p:txBody>
          <a:bodyPr wrap="square" rtlCol="0">
            <a:noAutofit/>
          </a:bodyPr>
          <a:lstStyle/>
          <a:p>
            <a:pPr algn="l"/>
            <a:r>
              <a:rPr lang="en-US" sz="1400" dirty="0"/>
              <a:t>“Open Access” is deactivated and “Held by library” has moved to the end</a:t>
            </a:r>
          </a:p>
        </p:txBody>
      </p:sp>
      <p:sp>
        <p:nvSpPr>
          <p:cNvPr id="16" name="Rectangle 15">
            <a:extLst>
              <a:ext uri="{FF2B5EF4-FFF2-40B4-BE49-F238E27FC236}">
                <a16:creationId xmlns:a16="http://schemas.microsoft.com/office/drawing/2014/main" id="{1D7D6743-D9F0-A3D7-C43A-C290F6BCF8C4}"/>
              </a:ext>
            </a:extLst>
          </p:cNvPr>
          <p:cNvSpPr/>
          <p:nvPr/>
        </p:nvSpPr>
        <p:spPr>
          <a:xfrm>
            <a:off x="223520" y="5709920"/>
            <a:ext cx="1940560" cy="58562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13315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4B36-C901-4448-D1DC-5711B856022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D79760A-1F03-93F7-94A3-4F5A8FF9BEF2}"/>
              </a:ext>
            </a:extLst>
          </p:cNvPr>
          <p:cNvPicPr>
            <a:picLocks noChangeAspect="1"/>
          </p:cNvPicPr>
          <p:nvPr/>
        </p:nvPicPr>
        <p:blipFill>
          <a:blip r:embed="rId2"/>
          <a:stretch>
            <a:fillRect/>
          </a:stretch>
        </p:blipFill>
        <p:spPr>
          <a:xfrm>
            <a:off x="0" y="1245358"/>
            <a:ext cx="12192000" cy="4367283"/>
          </a:xfrm>
          <a:prstGeom prst="rect">
            <a:avLst/>
          </a:prstGeom>
          <a:ln>
            <a:solidFill>
              <a:schemeClr val="tx1"/>
            </a:solidFill>
          </a:ln>
        </p:spPr>
      </p:pic>
      <p:sp>
        <p:nvSpPr>
          <p:cNvPr id="10" name="Title 9">
            <a:extLst>
              <a:ext uri="{FF2B5EF4-FFF2-40B4-BE49-F238E27FC236}">
                <a16:creationId xmlns:a16="http://schemas.microsoft.com/office/drawing/2014/main" id="{8D4F93EF-1F42-22AF-8B06-ABAA71B9C94A}"/>
              </a:ext>
            </a:extLst>
          </p:cNvPr>
          <p:cNvSpPr>
            <a:spLocks noGrp="1"/>
          </p:cNvSpPr>
          <p:nvPr>
            <p:ph type="title"/>
          </p:nvPr>
        </p:nvSpPr>
        <p:spPr/>
        <p:txBody>
          <a:bodyPr/>
          <a:lstStyle/>
          <a:p>
            <a:r>
              <a:rPr lang="en-US" sz="2800" dirty="0"/>
              <a:t>Changing the configuration</a:t>
            </a:r>
            <a:endParaRPr lang="en-NL" sz="2800" dirty="0"/>
          </a:p>
        </p:txBody>
      </p:sp>
      <p:sp>
        <p:nvSpPr>
          <p:cNvPr id="9" name="Slide Number Placeholder 5">
            <a:extLst>
              <a:ext uri="{FF2B5EF4-FFF2-40B4-BE49-F238E27FC236}">
                <a16:creationId xmlns:a16="http://schemas.microsoft.com/office/drawing/2014/main" id="{81C02C5E-4C90-6E16-5CC5-E3549BFC1A6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dirty="0"/>
          </a:p>
        </p:txBody>
      </p:sp>
      <p:sp>
        <p:nvSpPr>
          <p:cNvPr id="6" name="Rectangle 5">
            <a:extLst>
              <a:ext uri="{FF2B5EF4-FFF2-40B4-BE49-F238E27FC236}">
                <a16:creationId xmlns:a16="http://schemas.microsoft.com/office/drawing/2014/main" id="{2685DEC0-DBCD-B25C-E023-0FAFA2ECEB06}"/>
              </a:ext>
            </a:extLst>
          </p:cNvPr>
          <p:cNvSpPr/>
          <p:nvPr/>
        </p:nvSpPr>
        <p:spPr>
          <a:xfrm>
            <a:off x="1280160" y="3049330"/>
            <a:ext cx="4664250" cy="4673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TextBox 6">
            <a:extLst>
              <a:ext uri="{FF2B5EF4-FFF2-40B4-BE49-F238E27FC236}">
                <a16:creationId xmlns:a16="http://schemas.microsoft.com/office/drawing/2014/main" id="{1D2848B6-926B-F8AE-D510-910EA4E5FBB5}"/>
              </a:ext>
            </a:extLst>
          </p:cNvPr>
          <p:cNvSpPr txBox="1"/>
          <p:nvPr/>
        </p:nvSpPr>
        <p:spPr>
          <a:xfrm>
            <a:off x="6247592" y="2482363"/>
            <a:ext cx="3454400" cy="585626"/>
          </a:xfrm>
          <a:prstGeom prst="rect">
            <a:avLst/>
          </a:prstGeom>
          <a:solidFill>
            <a:schemeClr val="accent3"/>
          </a:solidFill>
          <a:ln>
            <a:solidFill>
              <a:schemeClr val="accent2"/>
            </a:solidFill>
          </a:ln>
        </p:spPr>
        <p:txBody>
          <a:bodyPr wrap="square" rtlCol="0">
            <a:noAutofit/>
          </a:bodyPr>
          <a:lstStyle/>
          <a:p>
            <a:pPr algn="l"/>
            <a:r>
              <a:rPr lang="en-US" sz="1400" dirty="0"/>
              <a:t>“Open Access” is deactivated and “Held by library” has moved to the end</a:t>
            </a:r>
          </a:p>
        </p:txBody>
      </p:sp>
      <p:sp>
        <p:nvSpPr>
          <p:cNvPr id="8" name="TextBox 7">
            <a:extLst>
              <a:ext uri="{FF2B5EF4-FFF2-40B4-BE49-F238E27FC236}">
                <a16:creationId xmlns:a16="http://schemas.microsoft.com/office/drawing/2014/main" id="{26CC8E10-0964-559D-6A26-6A8580572251}"/>
              </a:ext>
            </a:extLst>
          </p:cNvPr>
          <p:cNvSpPr txBox="1"/>
          <p:nvPr/>
        </p:nvSpPr>
        <p:spPr>
          <a:xfrm>
            <a:off x="6076490" y="4039534"/>
            <a:ext cx="3128470" cy="352181"/>
          </a:xfrm>
          <a:prstGeom prst="rect">
            <a:avLst/>
          </a:prstGeom>
          <a:solidFill>
            <a:schemeClr val="accent3"/>
          </a:solidFill>
          <a:ln>
            <a:solidFill>
              <a:schemeClr val="accent2"/>
            </a:solidFill>
          </a:ln>
        </p:spPr>
        <p:txBody>
          <a:bodyPr wrap="square" rtlCol="0">
            <a:noAutofit/>
          </a:bodyPr>
          <a:lstStyle/>
          <a:p>
            <a:pPr algn="l"/>
            <a:r>
              <a:rPr lang="en-US" sz="1400" dirty="0"/>
              <a:t>We will now select “Held by library”</a:t>
            </a:r>
          </a:p>
        </p:txBody>
      </p:sp>
      <p:cxnSp>
        <p:nvCxnSpPr>
          <p:cNvPr id="13" name="Straight Arrow Connector 12">
            <a:extLst>
              <a:ext uri="{FF2B5EF4-FFF2-40B4-BE49-F238E27FC236}">
                <a16:creationId xmlns:a16="http://schemas.microsoft.com/office/drawing/2014/main" id="{A6A0AF59-AE97-CD0B-C4C4-25101414EC03}"/>
              </a:ext>
            </a:extLst>
          </p:cNvPr>
          <p:cNvCxnSpPr/>
          <p:nvPr/>
        </p:nvCxnSpPr>
        <p:spPr>
          <a:xfrm flipH="1" flipV="1">
            <a:off x="5465270" y="3470140"/>
            <a:ext cx="630730" cy="5537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881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20481-8A45-F9F5-C28C-C3D8F4D37E1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9D89A63-FA45-7E47-93C3-520CDB528FBE}"/>
              </a:ext>
            </a:extLst>
          </p:cNvPr>
          <p:cNvSpPr>
            <a:spLocks noGrp="1"/>
          </p:cNvSpPr>
          <p:nvPr>
            <p:ph type="title"/>
          </p:nvPr>
        </p:nvSpPr>
        <p:spPr/>
        <p:txBody>
          <a:bodyPr/>
          <a:lstStyle/>
          <a:p>
            <a:r>
              <a:rPr lang="en-US" sz="2800" dirty="0"/>
              <a:t>Changing the configuration</a:t>
            </a:r>
            <a:endParaRPr lang="en-NL" sz="2800" dirty="0"/>
          </a:p>
        </p:txBody>
      </p:sp>
      <p:sp>
        <p:nvSpPr>
          <p:cNvPr id="9" name="Slide Number Placeholder 5">
            <a:extLst>
              <a:ext uri="{FF2B5EF4-FFF2-40B4-BE49-F238E27FC236}">
                <a16:creationId xmlns:a16="http://schemas.microsoft.com/office/drawing/2014/main" id="{8C4796B3-2770-8B9C-40F3-714595CBB52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dirty="0"/>
          </a:p>
        </p:txBody>
      </p:sp>
      <p:pic>
        <p:nvPicPr>
          <p:cNvPr id="15" name="Picture 14">
            <a:extLst>
              <a:ext uri="{FF2B5EF4-FFF2-40B4-BE49-F238E27FC236}">
                <a16:creationId xmlns:a16="http://schemas.microsoft.com/office/drawing/2014/main" id="{28D5391E-FFE9-81D8-35A9-2C0B22C16B64}"/>
              </a:ext>
            </a:extLst>
          </p:cNvPr>
          <p:cNvPicPr>
            <a:picLocks noChangeAspect="1"/>
          </p:cNvPicPr>
          <p:nvPr/>
        </p:nvPicPr>
        <p:blipFill>
          <a:blip r:embed="rId2"/>
          <a:stretch>
            <a:fillRect/>
          </a:stretch>
        </p:blipFill>
        <p:spPr>
          <a:xfrm>
            <a:off x="711200" y="840775"/>
            <a:ext cx="10769600" cy="5399969"/>
          </a:xfrm>
          <a:prstGeom prst="rect">
            <a:avLst/>
          </a:prstGeom>
          <a:ln>
            <a:solidFill>
              <a:schemeClr val="tx1"/>
            </a:solidFill>
          </a:ln>
        </p:spPr>
      </p:pic>
      <p:sp>
        <p:nvSpPr>
          <p:cNvPr id="16" name="Rectangle 15">
            <a:extLst>
              <a:ext uri="{FF2B5EF4-FFF2-40B4-BE49-F238E27FC236}">
                <a16:creationId xmlns:a16="http://schemas.microsoft.com/office/drawing/2014/main" id="{997E28A0-CEBF-50CF-7857-25699F7165B4}"/>
              </a:ext>
            </a:extLst>
          </p:cNvPr>
          <p:cNvSpPr/>
          <p:nvPr/>
        </p:nvSpPr>
        <p:spPr>
          <a:xfrm>
            <a:off x="1597660" y="4329791"/>
            <a:ext cx="3898900" cy="3454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7" name="Rectangle 16">
            <a:extLst>
              <a:ext uri="{FF2B5EF4-FFF2-40B4-BE49-F238E27FC236}">
                <a16:creationId xmlns:a16="http://schemas.microsoft.com/office/drawing/2014/main" id="{E058A15C-E354-E2C8-A29B-5471E1614E23}"/>
              </a:ext>
            </a:extLst>
          </p:cNvPr>
          <p:cNvSpPr/>
          <p:nvPr/>
        </p:nvSpPr>
        <p:spPr>
          <a:xfrm>
            <a:off x="1597660" y="5732745"/>
            <a:ext cx="3451860" cy="3454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9" name="TextBox 18">
            <a:extLst>
              <a:ext uri="{FF2B5EF4-FFF2-40B4-BE49-F238E27FC236}">
                <a16:creationId xmlns:a16="http://schemas.microsoft.com/office/drawing/2014/main" id="{36EC9C2A-2CE3-B466-DDE4-98A6EF7221DD}"/>
              </a:ext>
            </a:extLst>
          </p:cNvPr>
          <p:cNvSpPr txBox="1"/>
          <p:nvPr/>
        </p:nvSpPr>
        <p:spPr>
          <a:xfrm>
            <a:off x="6659879" y="1099363"/>
            <a:ext cx="2809239" cy="799969"/>
          </a:xfrm>
          <a:prstGeom prst="rect">
            <a:avLst/>
          </a:prstGeom>
          <a:solidFill>
            <a:srgbClr val="FFFF00"/>
          </a:solidFill>
          <a:ln>
            <a:solidFill>
              <a:schemeClr val="tx1"/>
            </a:solidFill>
          </a:ln>
        </p:spPr>
        <p:txBody>
          <a:bodyPr wrap="square" rtlCol="0">
            <a:noAutofit/>
          </a:bodyPr>
          <a:lstStyle/>
          <a:p>
            <a:pPr algn="l"/>
            <a:r>
              <a:rPr lang="en-US" sz="1400" dirty="0"/>
              <a:t>The selected Quick Filter (Held by library) is shaded darkly to indicate that it is an active filter</a:t>
            </a:r>
          </a:p>
        </p:txBody>
      </p:sp>
      <p:cxnSp>
        <p:nvCxnSpPr>
          <p:cNvPr id="20" name="Straight Connector 19">
            <a:extLst>
              <a:ext uri="{FF2B5EF4-FFF2-40B4-BE49-F238E27FC236}">
                <a16:creationId xmlns:a16="http://schemas.microsoft.com/office/drawing/2014/main" id="{B1FE49BF-18F2-543E-2592-7C9BBA9FD8A5}"/>
              </a:ext>
            </a:extLst>
          </p:cNvPr>
          <p:cNvCxnSpPr>
            <a:cxnSpLocks/>
          </p:cNvCxnSpPr>
          <p:nvPr/>
        </p:nvCxnSpPr>
        <p:spPr>
          <a:xfrm flipH="1">
            <a:off x="4297680" y="1625600"/>
            <a:ext cx="1320800" cy="81280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DFE687-FFDC-78DF-3D43-3F03BEAC64F2}"/>
              </a:ext>
            </a:extLst>
          </p:cNvPr>
          <p:cNvCxnSpPr>
            <a:cxnSpLocks/>
          </p:cNvCxnSpPr>
          <p:nvPr/>
        </p:nvCxnSpPr>
        <p:spPr>
          <a:xfrm>
            <a:off x="5608320" y="1622239"/>
            <a:ext cx="1051559"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E5D421B-2227-4D87-C3BF-36600189C330}"/>
              </a:ext>
            </a:extLst>
          </p:cNvPr>
          <p:cNvSpPr txBox="1"/>
          <p:nvPr/>
        </p:nvSpPr>
        <p:spPr>
          <a:xfrm>
            <a:off x="5788660" y="2355101"/>
            <a:ext cx="2694940" cy="799968"/>
          </a:xfrm>
          <a:prstGeom prst="rect">
            <a:avLst/>
          </a:prstGeom>
          <a:solidFill>
            <a:srgbClr val="FFFF00"/>
          </a:solidFill>
          <a:ln>
            <a:solidFill>
              <a:schemeClr val="tx1"/>
            </a:solidFill>
          </a:ln>
        </p:spPr>
        <p:txBody>
          <a:bodyPr wrap="square" rtlCol="0">
            <a:noAutofit/>
          </a:bodyPr>
          <a:lstStyle/>
          <a:p>
            <a:pPr algn="l"/>
            <a:r>
              <a:rPr lang="en-US" sz="1400" dirty="0"/>
              <a:t>“Peer reviewed journals” is irrelevant now and hence no longer appears as a filter</a:t>
            </a:r>
          </a:p>
        </p:txBody>
      </p:sp>
      <p:sp>
        <p:nvSpPr>
          <p:cNvPr id="23" name="TextBox 22">
            <a:extLst>
              <a:ext uri="{FF2B5EF4-FFF2-40B4-BE49-F238E27FC236}">
                <a16:creationId xmlns:a16="http://schemas.microsoft.com/office/drawing/2014/main" id="{0133E50F-1DB9-19C7-6835-73F6C2667770}"/>
              </a:ext>
            </a:extLst>
          </p:cNvPr>
          <p:cNvSpPr txBox="1"/>
          <p:nvPr/>
        </p:nvSpPr>
        <p:spPr>
          <a:xfrm>
            <a:off x="6385559" y="4680311"/>
            <a:ext cx="2301241" cy="556716"/>
          </a:xfrm>
          <a:prstGeom prst="rect">
            <a:avLst/>
          </a:prstGeom>
          <a:solidFill>
            <a:srgbClr val="FFFF00"/>
          </a:solidFill>
          <a:ln>
            <a:solidFill>
              <a:schemeClr val="tx1"/>
            </a:solidFill>
          </a:ln>
        </p:spPr>
        <p:txBody>
          <a:bodyPr wrap="square" rtlCol="0">
            <a:noAutofit/>
          </a:bodyPr>
          <a:lstStyle/>
          <a:p>
            <a:pPr algn="l"/>
            <a:r>
              <a:rPr lang="en-US" sz="1400" dirty="0"/>
              <a:t>The results are all “Held by library” resources.</a:t>
            </a:r>
          </a:p>
          <a:p>
            <a:pPr algn="l"/>
            <a:endParaRPr lang="en-US" sz="1400" dirty="0"/>
          </a:p>
        </p:txBody>
      </p:sp>
    </p:spTree>
    <p:extLst>
      <p:ext uri="{BB962C8B-B14F-4D97-AF65-F5344CB8AC3E}">
        <p14:creationId xmlns:p14="http://schemas.microsoft.com/office/powerpoint/2010/main" val="1812607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FD1181-D547-D9A5-8FDA-8C92DF494CE2}"/>
              </a:ext>
            </a:extLst>
          </p:cNvPr>
          <p:cNvSpPr>
            <a:spLocks noGrp="1"/>
          </p:cNvSpPr>
          <p:nvPr>
            <p:ph type="ftr" sz="quarter" idx="10"/>
          </p:nvPr>
        </p:nvSpPr>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E13736AD-B1CA-E121-5C44-5D3FC53BF0BF}"/>
              </a:ext>
            </a:extLst>
          </p:cNvPr>
          <p:cNvSpPr>
            <a:spLocks noGrp="1"/>
          </p:cNvSpPr>
          <p:nvPr>
            <p:ph type="sldNum" sz="quarter" idx="11"/>
          </p:nvPr>
        </p:nvSpPr>
        <p:spPr/>
        <p:txBody>
          <a:bodyPr/>
          <a:lstStyle/>
          <a:p>
            <a:fld id="{F59CD943-D024-467A-B36E-F11E1285ED75}" type="slidenum">
              <a:rPr lang="en-GB" smtClean="0"/>
              <a:pPr/>
              <a:t>19</a:t>
            </a:fld>
            <a:endParaRPr lang="en-GB" dirty="0"/>
          </a:p>
        </p:txBody>
      </p:sp>
      <p:pic>
        <p:nvPicPr>
          <p:cNvPr id="6" name="Picture 5">
            <a:extLst>
              <a:ext uri="{FF2B5EF4-FFF2-40B4-BE49-F238E27FC236}">
                <a16:creationId xmlns:a16="http://schemas.microsoft.com/office/drawing/2014/main" id="{992791E6-9E31-1C34-ECF6-6D9B3D17860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7" name="Graphic 6" descr="Think forward">
            <a:extLst>
              <a:ext uri="{FF2B5EF4-FFF2-40B4-BE49-F238E27FC236}">
                <a16:creationId xmlns:a16="http://schemas.microsoft.com/office/drawing/2014/main" id="{818DEFE4-8C53-E134-D412-622500E5A4F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8" name="Text Placeholder 9">
            <a:extLst>
              <a:ext uri="{FF2B5EF4-FFF2-40B4-BE49-F238E27FC236}">
                <a16:creationId xmlns:a16="http://schemas.microsoft.com/office/drawing/2014/main" id="{64FB2F50-D943-9711-7163-E5E0D3BFD376}"/>
              </a:ext>
            </a:extLst>
          </p:cNvPr>
          <p:cNvSpPr txBox="1">
            <a:spLocks/>
          </p:cNvSpPr>
          <p:nvPr/>
        </p:nvSpPr>
        <p:spPr>
          <a:xfrm>
            <a:off x="3359151" y="4274031"/>
            <a:ext cx="5473700"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 Kortick</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9" name="Text Placeholder 9">
            <a:extLst>
              <a:ext uri="{FF2B5EF4-FFF2-40B4-BE49-F238E27FC236}">
                <a16:creationId xmlns:a16="http://schemas.microsoft.com/office/drawing/2014/main" id="{B88581A5-813C-1574-FAB1-8605C58CC522}"/>
              </a:ext>
            </a:extLst>
          </p:cNvPr>
          <p:cNvSpPr txBox="1">
            <a:spLocks/>
          </p:cNvSpPr>
          <p:nvPr/>
        </p:nvSpPr>
        <p:spPr>
          <a:xfrm>
            <a:off x="3359150" y="4540162"/>
            <a:ext cx="5473699"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Yoel.Kortick@clarivate.com</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11" name="TextBox 10">
            <a:extLst>
              <a:ext uri="{FF2B5EF4-FFF2-40B4-BE49-F238E27FC236}">
                <a16:creationId xmlns:a16="http://schemas.microsoft.com/office/drawing/2014/main" id="{CAE9FFE4-7344-2752-FBA3-C6DFDCEAEC52}"/>
              </a:ext>
            </a:extLst>
          </p:cNvPr>
          <p:cNvSpPr txBox="1">
            <a:spLocks noGrp="1" noRot="1" noMove="1" noResize="1" noEditPoints="1" noAdjustHandles="1" noChangeArrowheads="1" noChangeShapeType="1"/>
          </p:cNvSpPr>
          <p:nvPr/>
        </p:nvSpPr>
        <p:spPr>
          <a:xfrm>
            <a:off x="8901583" y="6065125"/>
            <a:ext cx="2746698"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 2026 Clarivate. All rights reserved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Clarivate and its logo, as well as all other trademarks used herein are trademarks of their respective owners and used under license.</a:t>
            </a:r>
          </a:p>
        </p:txBody>
      </p:sp>
      <p:sp>
        <p:nvSpPr>
          <p:cNvPr id="12" name="TextBox 11">
            <a:extLst>
              <a:ext uri="{FF2B5EF4-FFF2-40B4-BE49-F238E27FC236}">
                <a16:creationId xmlns:a16="http://schemas.microsoft.com/office/drawing/2014/main" id="{7277C8DE-E0A7-64DE-7C98-90D3568C43CF}"/>
              </a:ext>
            </a:extLst>
          </p:cNvPr>
          <p:cNvSpPr txBox="1">
            <a:spLocks noGrp="1" noRot="1" noMove="1" noResize="1" noEditPoints="1" noAdjustHandles="1" noChangeArrowheads="1" noChangeShapeType="1"/>
          </p:cNvSpPr>
          <p:nvPr/>
        </p:nvSpPr>
        <p:spPr>
          <a:xfrm>
            <a:off x="481401" y="6065125"/>
            <a:ext cx="5473700"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About Clarivate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rPr>
              <a:t>Clarivate is a leading global provider of transformative intelligence. We offer enriched data, </a:t>
            </a:r>
            <a:br>
              <a:rPr kumimoji="0" lang="en-GB" sz="900" b="0" i="0" u="none" strike="noStrike" kern="0" cap="none" spc="0" normalizeH="0" baseline="0" noProof="0" dirty="0">
                <a:ln>
                  <a:noFill/>
                </a:ln>
                <a:solidFill>
                  <a:prstClr val="white"/>
                </a:solidFill>
                <a:effectLst/>
                <a:uLnTx/>
                <a:uFillTx/>
              </a:rPr>
            </a:br>
            <a:r>
              <a:rPr kumimoji="0" lang="en-GB" sz="900" b="0" i="0" u="none" strike="noStrike" kern="0" cap="none" spc="0" normalizeH="0" baseline="0" noProof="0" dirty="0">
                <a:ln>
                  <a:noFill/>
                </a:ln>
                <a:solidFill>
                  <a:prstClr val="white"/>
                </a:solidFill>
                <a:effectLst/>
                <a:uLnTx/>
                <a:uFillTx/>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0" cap="none" spc="0" normalizeH="0" baseline="0" noProof="0" dirty="0">
              <a:ln>
                <a:noFill/>
              </a:ln>
              <a:solidFill>
                <a:prstClr val="white"/>
              </a:solidFill>
              <a:effectLst/>
              <a:uLnTx/>
              <a:uFillTx/>
            </a:endParaRPr>
          </a:p>
        </p:txBody>
      </p:sp>
      <p:sp>
        <p:nvSpPr>
          <p:cNvPr id="13" name="**COMPOUND SHAPE CUT OUT**">
            <a:extLst>
              <a:ext uri="{FF2B5EF4-FFF2-40B4-BE49-F238E27FC236}">
                <a16:creationId xmlns:a16="http://schemas.microsoft.com/office/drawing/2014/main" id="{F3ABD206-D13A-E2D0-4AB0-BA7688C3E991}"/>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ysClr val="window" lastClr="FFFFFF"/>
          </a:solidFill>
          <a:ln w="77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79036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A748-A46F-93EE-07D5-AC03F8A2EF3A}"/>
            </a:ext>
          </a:extLst>
        </p:cNvPr>
        <p:cNvGrpSpPr/>
        <p:nvPr/>
      </p:nvGrpSpPr>
      <p:grpSpPr>
        <a:xfrm>
          <a:off x="0" y="0"/>
          <a:ext cx="0" cy="0"/>
          <a:chOff x="0" y="0"/>
          <a:chExt cx="0" cy="0"/>
        </a:xfrm>
      </p:grpSpPr>
      <p:sp>
        <p:nvSpPr>
          <p:cNvPr id="83" name="Text Placeholder 82">
            <a:extLst>
              <a:ext uri="{FF2B5EF4-FFF2-40B4-BE49-F238E27FC236}">
                <a16:creationId xmlns:a16="http://schemas.microsoft.com/office/drawing/2014/main" id="{F0294359-3E2F-0A3C-A52E-656D77D04D91}"/>
              </a:ext>
            </a:extLst>
          </p:cNvPr>
          <p:cNvSpPr>
            <a:spLocks noGrp="1"/>
          </p:cNvSpPr>
          <p:nvPr>
            <p:ph type="body" sz="quarter" idx="21"/>
          </p:nvPr>
        </p:nvSpPr>
        <p:spPr/>
        <p:txBody>
          <a:bodyPr/>
          <a:lstStyle/>
          <a:p>
            <a:r>
              <a:rPr lang="en-IN"/>
              <a:t>Agenda</a:t>
            </a:r>
          </a:p>
        </p:txBody>
      </p:sp>
      <p:sp>
        <p:nvSpPr>
          <p:cNvPr id="2" name="Text Placeholder 4">
            <a:extLst>
              <a:ext uri="{FF2B5EF4-FFF2-40B4-BE49-F238E27FC236}">
                <a16:creationId xmlns:a16="http://schemas.microsoft.com/office/drawing/2014/main" id="{E49D7228-C46C-B8B4-351E-042E5C34BC7A}"/>
              </a:ext>
            </a:extLst>
          </p:cNvPr>
          <p:cNvSpPr txBox="1">
            <a:spLocks/>
          </p:cNvSpPr>
          <p:nvPr/>
        </p:nvSpPr>
        <p:spPr>
          <a:xfrm>
            <a:off x="4484729" y="703134"/>
            <a:ext cx="7521969" cy="5089376"/>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000" dirty="0"/>
              <a:t>Introduction</a:t>
            </a:r>
          </a:p>
          <a:p>
            <a:pPr lvl="1">
              <a:buFont typeface="Arial" panose="020B0604020202020204" pitchFamily="34" charset="0"/>
              <a:buChar char="•"/>
            </a:pPr>
            <a:r>
              <a:rPr lang="en-US" sz="2000" dirty="0"/>
              <a:t>Configuring the Quick Filters</a:t>
            </a:r>
          </a:p>
          <a:p>
            <a:pPr lvl="1">
              <a:buFont typeface="Arial" panose="020B0604020202020204" pitchFamily="34" charset="0"/>
              <a:buChar char="•"/>
            </a:pPr>
            <a:r>
              <a:rPr lang="en-US" sz="2000" dirty="0"/>
              <a:t>Using the Quick Filters in Primo VE NDE</a:t>
            </a:r>
          </a:p>
          <a:p>
            <a:pPr lvl="1">
              <a:buFont typeface="Arial" panose="020B0604020202020204" pitchFamily="34" charset="0"/>
              <a:buChar char="•"/>
            </a:pPr>
            <a:r>
              <a:rPr lang="en-US" sz="2000" dirty="0"/>
              <a:t>Changing the configuration</a:t>
            </a:r>
          </a:p>
          <a:p>
            <a:pPr marL="180000" lvl="1" indent="0">
              <a:buNone/>
            </a:pPr>
            <a:endParaRPr lang="en-US" sz="2000" dirty="0"/>
          </a:p>
        </p:txBody>
      </p:sp>
    </p:spTree>
    <p:extLst>
      <p:ext uri="{BB962C8B-B14F-4D97-AF65-F5344CB8AC3E}">
        <p14:creationId xmlns:p14="http://schemas.microsoft.com/office/powerpoint/2010/main" val="3114946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57DBC-C09C-7723-1737-2C85E1EC4B2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1AE2848-79FA-4BA4-235F-C050D4983D65}"/>
              </a:ext>
            </a:extLst>
          </p:cNvPr>
          <p:cNvSpPr>
            <a:spLocks noGrp="1"/>
          </p:cNvSpPr>
          <p:nvPr>
            <p:ph type="body" sz="quarter" idx="16"/>
          </p:nvPr>
        </p:nvSpPr>
        <p:spPr/>
        <p:txBody>
          <a:bodyPr/>
          <a:lstStyle/>
          <a:p>
            <a:r>
              <a:rPr lang="en-US" sz="3600" dirty="0"/>
              <a:t>Introduction</a:t>
            </a:r>
            <a:endParaRPr lang="en-NL" sz="3600" dirty="0"/>
          </a:p>
        </p:txBody>
      </p:sp>
      <p:pic>
        <p:nvPicPr>
          <p:cNvPr id="17" name="Graphic 16">
            <a:extLst>
              <a:ext uri="{FF2B5EF4-FFF2-40B4-BE49-F238E27FC236}">
                <a16:creationId xmlns:a16="http://schemas.microsoft.com/office/drawing/2014/main" id="{ED42B996-4E3E-EA73-612A-BF80DE9889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436352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E3D8-8D67-065B-1AFA-4284C014BAC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714A8D3-8B25-F278-4421-36D6306DE982}"/>
              </a:ext>
            </a:extLst>
          </p:cNvPr>
          <p:cNvSpPr>
            <a:spLocks noGrp="1"/>
          </p:cNvSpPr>
          <p:nvPr>
            <p:ph type="title"/>
          </p:nvPr>
        </p:nvSpPr>
        <p:spPr/>
        <p:txBody>
          <a:bodyPr/>
          <a:lstStyle/>
          <a:p>
            <a:r>
              <a:rPr lang="en-US" sz="2800" dirty="0"/>
              <a:t>Introduction</a:t>
            </a:r>
            <a:endParaRPr lang="en-NL" sz="2800" dirty="0"/>
          </a:p>
        </p:txBody>
      </p:sp>
      <p:sp>
        <p:nvSpPr>
          <p:cNvPr id="9" name="Slide Number Placeholder 5">
            <a:extLst>
              <a:ext uri="{FF2B5EF4-FFF2-40B4-BE49-F238E27FC236}">
                <a16:creationId xmlns:a16="http://schemas.microsoft.com/office/drawing/2014/main" id="{80404F81-5E99-14D3-022A-4C95B93848B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sp>
        <p:nvSpPr>
          <p:cNvPr id="11" name="Content Placeholder 10">
            <a:extLst>
              <a:ext uri="{FF2B5EF4-FFF2-40B4-BE49-F238E27FC236}">
                <a16:creationId xmlns:a16="http://schemas.microsoft.com/office/drawing/2014/main" id="{B4DE0624-2411-06A4-6926-666741D7FA13}"/>
              </a:ext>
            </a:extLst>
          </p:cNvPr>
          <p:cNvSpPr>
            <a:spLocks noGrp="1"/>
          </p:cNvSpPr>
          <p:nvPr>
            <p:ph sz="quarter" idx="13"/>
          </p:nvPr>
        </p:nvSpPr>
        <p:spPr>
          <a:xfrm>
            <a:off x="370663" y="1131351"/>
            <a:ext cx="11335783" cy="4212809"/>
          </a:xfrm>
        </p:spPr>
        <p:txBody>
          <a:bodyPr/>
          <a:lstStyle/>
          <a:p>
            <a:r>
              <a:rPr lang="en-US" sz="2000" dirty="0"/>
              <a:t>Quick filters enable users to filter search results quickly by commonly used facets: </a:t>
            </a:r>
          </a:p>
          <a:p>
            <a:pPr lvl="1"/>
            <a:r>
              <a:rPr lang="en-US" sz="2000" dirty="0"/>
              <a:t>Available On Shelf</a:t>
            </a:r>
          </a:p>
          <a:p>
            <a:pPr lvl="1"/>
            <a:r>
              <a:rPr lang="en-US" sz="2000" dirty="0"/>
              <a:t>Held by library</a:t>
            </a:r>
          </a:p>
          <a:p>
            <a:pPr lvl="1"/>
            <a:r>
              <a:rPr lang="en-US" sz="2000" dirty="0"/>
              <a:t>Peer-reviewed Journals</a:t>
            </a:r>
          </a:p>
          <a:p>
            <a:pPr lvl="1"/>
            <a:r>
              <a:rPr lang="en-US" sz="2000" dirty="0"/>
              <a:t>Open Access</a:t>
            </a:r>
          </a:p>
          <a:p>
            <a:r>
              <a:rPr lang="en-US" sz="2000" dirty="0"/>
              <a:t>In Primo VE NDE the institution can configure which quick filters appear in which Primo view and in which order they appear.</a:t>
            </a:r>
          </a:p>
          <a:p>
            <a:pPr marL="0" indent="0">
              <a:buNone/>
            </a:pPr>
            <a:endParaRPr lang="en-US" sz="2000" dirty="0"/>
          </a:p>
        </p:txBody>
      </p:sp>
    </p:spTree>
    <p:extLst>
      <p:ext uri="{BB962C8B-B14F-4D97-AF65-F5344CB8AC3E}">
        <p14:creationId xmlns:p14="http://schemas.microsoft.com/office/powerpoint/2010/main" val="3626731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Configuring the Quick Filters</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5</a:t>
            </a:fld>
            <a:endParaRPr lang="en-GB" dirty="0"/>
          </a:p>
        </p:txBody>
      </p:sp>
    </p:spTree>
    <p:extLst>
      <p:ext uri="{BB962C8B-B14F-4D97-AF65-F5344CB8AC3E}">
        <p14:creationId xmlns:p14="http://schemas.microsoft.com/office/powerpoint/2010/main" val="126028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E3D8-8D67-065B-1AFA-4284C014BAC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714A8D3-8B25-F278-4421-36D6306DE982}"/>
              </a:ext>
            </a:extLst>
          </p:cNvPr>
          <p:cNvSpPr>
            <a:spLocks noGrp="1"/>
          </p:cNvSpPr>
          <p:nvPr>
            <p:ph type="title"/>
          </p:nvPr>
        </p:nvSpPr>
        <p:spPr/>
        <p:txBody>
          <a:bodyPr/>
          <a:lstStyle/>
          <a:p>
            <a:r>
              <a:rPr lang="en-US" sz="2800" dirty="0"/>
              <a:t>Configuring the Quick Filters</a:t>
            </a:r>
            <a:endParaRPr lang="en-NL" sz="2800" dirty="0"/>
          </a:p>
        </p:txBody>
      </p:sp>
      <p:sp>
        <p:nvSpPr>
          <p:cNvPr id="9" name="Slide Number Placeholder 5">
            <a:extLst>
              <a:ext uri="{FF2B5EF4-FFF2-40B4-BE49-F238E27FC236}">
                <a16:creationId xmlns:a16="http://schemas.microsoft.com/office/drawing/2014/main" id="{80404F81-5E99-14D3-022A-4C95B93848B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dirty="0"/>
          </a:p>
        </p:txBody>
      </p:sp>
      <p:sp>
        <p:nvSpPr>
          <p:cNvPr id="11" name="Content Placeholder 10">
            <a:extLst>
              <a:ext uri="{FF2B5EF4-FFF2-40B4-BE49-F238E27FC236}">
                <a16:creationId xmlns:a16="http://schemas.microsoft.com/office/drawing/2014/main" id="{B4DE0624-2411-06A4-6926-666741D7FA13}"/>
              </a:ext>
            </a:extLst>
          </p:cNvPr>
          <p:cNvSpPr>
            <a:spLocks noGrp="1"/>
          </p:cNvSpPr>
          <p:nvPr>
            <p:ph sz="quarter" idx="13"/>
          </p:nvPr>
        </p:nvSpPr>
        <p:spPr>
          <a:xfrm>
            <a:off x="370663" y="1131351"/>
            <a:ext cx="11335783" cy="876781"/>
          </a:xfrm>
        </p:spPr>
        <p:txBody>
          <a:bodyPr/>
          <a:lstStyle/>
          <a:p>
            <a:r>
              <a:rPr lang="en-US" sz="2000" dirty="0"/>
              <a:t>Edit the specific Primo VE NDE view at Configuration &gt; Discovery &gt; Display Configuration &gt; Configure Views</a:t>
            </a:r>
          </a:p>
          <a:p>
            <a:pPr marL="0" indent="0">
              <a:buNone/>
            </a:pPr>
            <a:endParaRPr lang="en-US" sz="2000" dirty="0"/>
          </a:p>
        </p:txBody>
      </p:sp>
      <p:pic>
        <p:nvPicPr>
          <p:cNvPr id="4" name="Picture 3">
            <a:extLst>
              <a:ext uri="{FF2B5EF4-FFF2-40B4-BE49-F238E27FC236}">
                <a16:creationId xmlns:a16="http://schemas.microsoft.com/office/drawing/2014/main" id="{CA6A0E41-8B85-8311-7D88-397A865AF2AA}"/>
              </a:ext>
            </a:extLst>
          </p:cNvPr>
          <p:cNvPicPr>
            <a:picLocks noChangeAspect="1"/>
          </p:cNvPicPr>
          <p:nvPr/>
        </p:nvPicPr>
        <p:blipFill>
          <a:blip r:embed="rId2"/>
          <a:stretch>
            <a:fillRect/>
          </a:stretch>
        </p:blipFill>
        <p:spPr>
          <a:xfrm>
            <a:off x="4250099" y="1997409"/>
            <a:ext cx="3915321" cy="4305901"/>
          </a:xfrm>
          <a:prstGeom prst="rect">
            <a:avLst/>
          </a:prstGeom>
          <a:ln>
            <a:solidFill>
              <a:schemeClr val="tx1"/>
            </a:solidFill>
          </a:ln>
        </p:spPr>
      </p:pic>
      <p:sp>
        <p:nvSpPr>
          <p:cNvPr id="5" name="Rectangle 4">
            <a:extLst>
              <a:ext uri="{FF2B5EF4-FFF2-40B4-BE49-F238E27FC236}">
                <a16:creationId xmlns:a16="http://schemas.microsoft.com/office/drawing/2014/main" id="{7C832940-C66D-0E1E-19C1-A092F878A30A}"/>
              </a:ext>
            </a:extLst>
          </p:cNvPr>
          <p:cNvSpPr/>
          <p:nvPr/>
        </p:nvSpPr>
        <p:spPr>
          <a:xfrm>
            <a:off x="4253023" y="4702662"/>
            <a:ext cx="871870" cy="49973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3C584178-3436-63F7-D5BD-A7B75DD3E0AC}"/>
              </a:ext>
            </a:extLst>
          </p:cNvPr>
          <p:cNvSpPr/>
          <p:nvPr/>
        </p:nvSpPr>
        <p:spPr>
          <a:xfrm>
            <a:off x="5455920" y="3078480"/>
            <a:ext cx="122936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465143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5B554-D716-E0CB-C66A-78117D5BD23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34DAA3F-94AC-5B56-88F4-A7AB7F47BB4F}"/>
              </a:ext>
            </a:extLst>
          </p:cNvPr>
          <p:cNvSpPr>
            <a:spLocks noGrp="1"/>
          </p:cNvSpPr>
          <p:nvPr>
            <p:ph type="title"/>
          </p:nvPr>
        </p:nvSpPr>
        <p:spPr/>
        <p:txBody>
          <a:bodyPr/>
          <a:lstStyle/>
          <a:p>
            <a:r>
              <a:rPr lang="en-US" sz="2800" dirty="0"/>
              <a:t>Configuring the Quick Filters</a:t>
            </a:r>
            <a:endParaRPr lang="en-NL" sz="2800" dirty="0"/>
          </a:p>
        </p:txBody>
      </p:sp>
      <p:sp>
        <p:nvSpPr>
          <p:cNvPr id="9" name="Slide Number Placeholder 5">
            <a:extLst>
              <a:ext uri="{FF2B5EF4-FFF2-40B4-BE49-F238E27FC236}">
                <a16:creationId xmlns:a16="http://schemas.microsoft.com/office/drawing/2014/main" id="{F7F43BF3-C3CA-88F2-5977-CA3037A8ECE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dirty="0"/>
          </a:p>
        </p:txBody>
      </p:sp>
      <p:sp>
        <p:nvSpPr>
          <p:cNvPr id="11" name="Content Placeholder 10">
            <a:extLst>
              <a:ext uri="{FF2B5EF4-FFF2-40B4-BE49-F238E27FC236}">
                <a16:creationId xmlns:a16="http://schemas.microsoft.com/office/drawing/2014/main" id="{3194C73E-9D2B-D3D7-1E0D-67D8B4172AFF}"/>
              </a:ext>
            </a:extLst>
          </p:cNvPr>
          <p:cNvSpPr>
            <a:spLocks noGrp="1"/>
          </p:cNvSpPr>
          <p:nvPr>
            <p:ph sz="quarter" idx="13"/>
          </p:nvPr>
        </p:nvSpPr>
        <p:spPr>
          <a:xfrm>
            <a:off x="370663" y="1131351"/>
            <a:ext cx="11335783" cy="727929"/>
          </a:xfrm>
        </p:spPr>
        <p:txBody>
          <a:bodyPr/>
          <a:lstStyle/>
          <a:p>
            <a:r>
              <a:rPr lang="en-US" sz="2000" dirty="0"/>
              <a:t>We will edit the view “EXLDEV1_INST:Alma_NDE”</a:t>
            </a:r>
          </a:p>
          <a:p>
            <a:pPr marL="0" indent="0">
              <a:buNone/>
            </a:pPr>
            <a:endParaRPr lang="en-US" sz="2000" dirty="0"/>
          </a:p>
        </p:txBody>
      </p:sp>
      <p:pic>
        <p:nvPicPr>
          <p:cNvPr id="3" name="Picture 2">
            <a:extLst>
              <a:ext uri="{FF2B5EF4-FFF2-40B4-BE49-F238E27FC236}">
                <a16:creationId xmlns:a16="http://schemas.microsoft.com/office/drawing/2014/main" id="{E03E80F9-352C-A112-C553-DC2BEFB0ED4E}"/>
              </a:ext>
            </a:extLst>
          </p:cNvPr>
          <p:cNvPicPr>
            <a:picLocks noChangeAspect="1"/>
          </p:cNvPicPr>
          <p:nvPr/>
        </p:nvPicPr>
        <p:blipFill>
          <a:blip r:embed="rId2"/>
          <a:stretch>
            <a:fillRect/>
          </a:stretch>
        </p:blipFill>
        <p:spPr>
          <a:xfrm>
            <a:off x="0" y="1922048"/>
            <a:ext cx="12192000" cy="3562544"/>
          </a:xfrm>
          <a:prstGeom prst="rect">
            <a:avLst/>
          </a:prstGeom>
          <a:ln>
            <a:solidFill>
              <a:schemeClr val="tx1"/>
            </a:solidFill>
          </a:ln>
        </p:spPr>
      </p:pic>
      <p:sp>
        <p:nvSpPr>
          <p:cNvPr id="4" name="Rectangle 3">
            <a:extLst>
              <a:ext uri="{FF2B5EF4-FFF2-40B4-BE49-F238E27FC236}">
                <a16:creationId xmlns:a16="http://schemas.microsoft.com/office/drawing/2014/main" id="{19B8124D-E28A-3028-B64B-48F5D3C8EFF0}"/>
              </a:ext>
            </a:extLst>
          </p:cNvPr>
          <p:cNvSpPr/>
          <p:nvPr/>
        </p:nvSpPr>
        <p:spPr>
          <a:xfrm>
            <a:off x="365688" y="3159760"/>
            <a:ext cx="1666312" cy="3556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663D308C-E223-1B62-ACC6-CBF1E4F750EF}"/>
              </a:ext>
            </a:extLst>
          </p:cNvPr>
          <p:cNvSpPr/>
          <p:nvPr/>
        </p:nvSpPr>
        <p:spPr>
          <a:xfrm>
            <a:off x="11550972" y="3200400"/>
            <a:ext cx="376868" cy="269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ECD0EBA4-B964-79DE-5620-53F0E04671B1}"/>
              </a:ext>
            </a:extLst>
          </p:cNvPr>
          <p:cNvSpPr/>
          <p:nvPr/>
        </p:nvSpPr>
        <p:spPr>
          <a:xfrm>
            <a:off x="10739120" y="3505200"/>
            <a:ext cx="365760" cy="3556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960185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1D5A3-66F5-1337-52B0-7C39F5A306E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2AE7624-6C8B-9664-1000-225F5A710A0A}"/>
              </a:ext>
            </a:extLst>
          </p:cNvPr>
          <p:cNvSpPr>
            <a:spLocks noGrp="1"/>
          </p:cNvSpPr>
          <p:nvPr>
            <p:ph type="title"/>
          </p:nvPr>
        </p:nvSpPr>
        <p:spPr/>
        <p:txBody>
          <a:bodyPr/>
          <a:lstStyle/>
          <a:p>
            <a:r>
              <a:rPr lang="en-US" sz="2800" dirty="0"/>
              <a:t>Configuring the Quick Filters</a:t>
            </a:r>
            <a:endParaRPr lang="en-NL" sz="2800" dirty="0"/>
          </a:p>
        </p:txBody>
      </p:sp>
      <p:sp>
        <p:nvSpPr>
          <p:cNvPr id="9" name="Slide Number Placeholder 5">
            <a:extLst>
              <a:ext uri="{FF2B5EF4-FFF2-40B4-BE49-F238E27FC236}">
                <a16:creationId xmlns:a16="http://schemas.microsoft.com/office/drawing/2014/main" id="{7117F1AC-40FC-3855-BE89-950AA7DEF8F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dirty="0"/>
          </a:p>
        </p:txBody>
      </p:sp>
      <p:sp>
        <p:nvSpPr>
          <p:cNvPr id="11" name="Content Placeholder 10">
            <a:extLst>
              <a:ext uri="{FF2B5EF4-FFF2-40B4-BE49-F238E27FC236}">
                <a16:creationId xmlns:a16="http://schemas.microsoft.com/office/drawing/2014/main" id="{F9C03DB8-EC97-A1C9-CABD-0C5074A5C41A}"/>
              </a:ext>
            </a:extLst>
          </p:cNvPr>
          <p:cNvSpPr>
            <a:spLocks noGrp="1"/>
          </p:cNvSpPr>
          <p:nvPr>
            <p:ph sz="quarter" idx="13"/>
          </p:nvPr>
        </p:nvSpPr>
        <p:spPr>
          <a:xfrm>
            <a:off x="370663" y="1131352"/>
            <a:ext cx="11335783" cy="476562"/>
          </a:xfrm>
        </p:spPr>
        <p:txBody>
          <a:bodyPr/>
          <a:lstStyle/>
          <a:p>
            <a:r>
              <a:rPr lang="en-US" sz="2000" dirty="0"/>
              <a:t>We have switched to the “Brief Results” tab and activate the following Quick Filters in the following order:</a:t>
            </a:r>
          </a:p>
          <a:p>
            <a:r>
              <a:rPr lang="en-US" sz="2000" dirty="0"/>
              <a:t>Available online, Held by library, Peer-reviewed Journals, Open Access</a:t>
            </a:r>
          </a:p>
          <a:p>
            <a:pPr marL="0" indent="0">
              <a:buNone/>
            </a:pPr>
            <a:endParaRPr lang="en-US" sz="2000" dirty="0"/>
          </a:p>
        </p:txBody>
      </p:sp>
      <p:pic>
        <p:nvPicPr>
          <p:cNvPr id="3" name="Picture 2">
            <a:extLst>
              <a:ext uri="{FF2B5EF4-FFF2-40B4-BE49-F238E27FC236}">
                <a16:creationId xmlns:a16="http://schemas.microsoft.com/office/drawing/2014/main" id="{CA76C8D8-3111-54E8-CA65-31D985D8A87E}"/>
              </a:ext>
            </a:extLst>
          </p:cNvPr>
          <p:cNvPicPr>
            <a:picLocks noChangeAspect="1"/>
          </p:cNvPicPr>
          <p:nvPr/>
        </p:nvPicPr>
        <p:blipFill>
          <a:blip r:embed="rId2"/>
          <a:stretch>
            <a:fillRect/>
          </a:stretch>
        </p:blipFill>
        <p:spPr>
          <a:xfrm>
            <a:off x="0" y="2510572"/>
            <a:ext cx="12192000" cy="3198295"/>
          </a:xfrm>
          <a:prstGeom prst="rect">
            <a:avLst/>
          </a:prstGeom>
          <a:ln>
            <a:solidFill>
              <a:schemeClr val="tx1"/>
            </a:solidFill>
          </a:ln>
        </p:spPr>
      </p:pic>
      <p:sp>
        <p:nvSpPr>
          <p:cNvPr id="5" name="Rectangle 4">
            <a:extLst>
              <a:ext uri="{FF2B5EF4-FFF2-40B4-BE49-F238E27FC236}">
                <a16:creationId xmlns:a16="http://schemas.microsoft.com/office/drawing/2014/main" id="{AC51742B-2E85-3EB3-ADE8-FA07AD01BA91}"/>
              </a:ext>
            </a:extLst>
          </p:cNvPr>
          <p:cNvSpPr/>
          <p:nvPr/>
        </p:nvSpPr>
        <p:spPr>
          <a:xfrm>
            <a:off x="4724400" y="3078480"/>
            <a:ext cx="975360" cy="3505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A76F28B0-0F76-73FE-434D-C7864F4298D3}"/>
              </a:ext>
            </a:extLst>
          </p:cNvPr>
          <p:cNvSpPr/>
          <p:nvPr/>
        </p:nvSpPr>
        <p:spPr>
          <a:xfrm>
            <a:off x="233680" y="4196080"/>
            <a:ext cx="2448560" cy="1402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704821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D809B-0966-2577-9507-09800479D3C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BF1B3DD-1FCD-7ABF-7ADD-79DD4931D14F}"/>
              </a:ext>
            </a:extLst>
          </p:cNvPr>
          <p:cNvSpPr>
            <a:spLocks noGrp="1"/>
          </p:cNvSpPr>
          <p:nvPr>
            <p:ph type="body" sz="quarter" idx="16"/>
          </p:nvPr>
        </p:nvSpPr>
        <p:spPr>
          <a:xfrm>
            <a:off x="550864" y="963777"/>
            <a:ext cx="4854256" cy="2586789"/>
          </a:xfrm>
        </p:spPr>
        <p:txBody>
          <a:bodyPr/>
          <a:lstStyle/>
          <a:p>
            <a:r>
              <a:rPr lang="en-US" sz="3600" dirty="0"/>
              <a:t>Using the Quick Filters in Primo VE NDE</a:t>
            </a:r>
            <a:endParaRPr lang="en-NL" sz="3600" dirty="0"/>
          </a:p>
        </p:txBody>
      </p:sp>
      <p:pic>
        <p:nvPicPr>
          <p:cNvPr id="17" name="Graphic 16">
            <a:extLst>
              <a:ext uri="{FF2B5EF4-FFF2-40B4-BE49-F238E27FC236}">
                <a16:creationId xmlns:a16="http://schemas.microsoft.com/office/drawing/2014/main" id="{689C56F0-C4EB-0D87-FA64-F234EAB5A1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320954937"/>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8178</TotalTime>
  <Words>721</Words>
  <Application>Microsoft Office PowerPoint</Application>
  <PresentationFormat>Widescreen</PresentationFormat>
  <Paragraphs>78</Paragraphs>
  <Slides>19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PowerPoint Presentation</vt:lpstr>
      <vt:lpstr>Configuring the Quick Filters</vt:lpstr>
      <vt:lpstr>Configuring the Quick Filters</vt:lpstr>
      <vt:lpstr>Configuring the Quick Filters</vt:lpstr>
      <vt:lpstr>PowerPoint Presentation</vt:lpstr>
      <vt:lpstr>Using the Quick Filters in Primo VE NDE</vt:lpstr>
      <vt:lpstr>Using the Quick Filters in Primo VE NDE</vt:lpstr>
      <vt:lpstr>Using the Quick Filters in Primo VE NDE</vt:lpstr>
      <vt:lpstr>Using the Quick Filters in Primo VE NDE</vt:lpstr>
      <vt:lpstr>PowerPoint Presentation</vt:lpstr>
      <vt:lpstr>Changing the configuration</vt:lpstr>
      <vt:lpstr>Changing the configuration</vt:lpstr>
      <vt:lpstr>Changing the configuration</vt:lpstr>
      <vt:lpstr>Changing the configuration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4</cp:revision>
  <dcterms:created xsi:type="dcterms:W3CDTF">2023-07-24T19:21:55Z</dcterms:created>
  <dcterms:modified xsi:type="dcterms:W3CDTF">2026-03-24T12:20:49Z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